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8702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86076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9422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9437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5369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51909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6279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1032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6522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6935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83734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5410-DD42-4937-848C-A80374BFB3FB}" type="datetimeFigureOut">
              <a:rPr lang="" smtClean="0"/>
              <a:t>05/24/2024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F289-3B62-4082-BBD3-F416E36E366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428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vuqHl6vgo&amp;ab_channel=%D0%94%D0%B0%D1%80%D1%83%D0%BD%D0%BA%D0%B8%D0%A4%D1%80%D0%B5%D0%B1%D0%B5%D0%BB%D1%8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L2wIZkVsM&amp;ab_channel=%D0%A1%D0%B2%D0%B5%D1%82%D0%B0%D0%A1%D0%B5%D0%BB%D0%B5%D0%B7%D0%BD%D1%8C%D0%BE%D0%B2%D0%B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d0nktTMrc&amp;ab_channel=MultiZnaikaT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748" r="21666" b="-748"/>
          <a:stretch/>
        </p:blipFill>
        <p:spPr bwMode="auto">
          <a:xfrm>
            <a:off x="-151120" y="3856"/>
            <a:ext cx="9295120" cy="695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7022" y="895501"/>
            <a:ext cx="639662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Єдиний</a:t>
            </a:r>
            <a:r>
              <a:rPr lang="ru-RU" sz="6000" b="1" cap="none" spc="0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урок</a:t>
            </a:r>
          </a:p>
          <a:p>
            <a:pPr algn="ctr"/>
            <a:r>
              <a:rPr lang="ru-RU" sz="60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60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Безпечна</a:t>
            </a:r>
            <a:r>
              <a:rPr lang="ru-RU" sz="60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дорога </a:t>
            </a:r>
          </a:p>
          <a:p>
            <a:pPr algn="ctr"/>
            <a:r>
              <a:rPr lang="ru-RU" sz="60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додому</a:t>
            </a:r>
            <a:r>
              <a:rPr lang="ru-RU" sz="60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6000" b="1" cap="none" spc="0" dirty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229200"/>
            <a:ext cx="3832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2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Підготувала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algn="just"/>
            <a:r>
              <a:rPr lang="ru-RU" sz="3200" b="1" cap="none" spc="0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Вчитель</a:t>
            </a:r>
            <a:r>
              <a:rPr lang="ru-RU" sz="3200" b="1" cap="none" spc="0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-дефектолог</a:t>
            </a:r>
          </a:p>
          <a:p>
            <a:pPr algn="just"/>
            <a:r>
              <a:rPr lang="ru-RU" sz="32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Нікітіна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Я.О.</a:t>
            </a:r>
            <a:endParaRPr lang="ru-RU" sz="3200" b="1" cap="none" spc="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7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6458"/>
          <a:stretch/>
        </p:blipFill>
        <p:spPr bwMode="auto">
          <a:xfrm>
            <a:off x="-111967" y="0"/>
            <a:ext cx="92492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27168" cy="49006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Розглянь малюнок. </a:t>
            </a:r>
            <a:br>
              <a:rPr lang="uk-UA" sz="3200" b="1" dirty="0" smtClean="0"/>
            </a:br>
            <a:r>
              <a:rPr lang="uk-UA" sz="3200" b="1" dirty="0" smtClean="0"/>
              <a:t>Що ти бачиш по дорозі додому?</a:t>
            </a:r>
            <a:endParaRPr lang="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6093296"/>
            <a:ext cx="742716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/>
              <a:t>Пішохідний перехід</a:t>
            </a:r>
            <a:endParaRPr lang="" sz="4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82652" y="4437112"/>
            <a:ext cx="400161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/>
              <a:t>Дорога</a:t>
            </a:r>
            <a:endParaRPr lang="" sz="5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9274132">
            <a:off x="145041" y="4597821"/>
            <a:ext cx="235978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/>
              <a:t>Тротуар</a:t>
            </a:r>
            <a:endParaRPr lang="" sz="32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556792"/>
            <a:ext cx="309634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/>
              <a:t>Дорожній</a:t>
            </a:r>
          </a:p>
          <a:p>
            <a:r>
              <a:rPr lang="uk-UA" sz="2800" b="1" dirty="0" smtClean="0"/>
              <a:t> знак</a:t>
            </a:r>
            <a:endParaRPr lang="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814160">
            <a:off x="6982569" y="4368609"/>
            <a:ext cx="27303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/>
              <a:t>Тротуар</a:t>
            </a:r>
            <a:endParaRPr lang="" sz="3200" b="1" dirty="0"/>
          </a:p>
        </p:txBody>
      </p:sp>
    </p:spTree>
    <p:extLst>
      <p:ext uri="{BB962C8B-B14F-4D97-AF65-F5344CB8AC3E}">
        <p14:creationId xmlns:p14="http://schemas.microsoft.com/office/powerpoint/2010/main" val="21173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1880"/>
          <a:stretch/>
        </p:blipFill>
        <p:spPr bwMode="auto">
          <a:xfrm>
            <a:off x="3448" y="332656"/>
            <a:ext cx="912454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/>
          <a:stretch/>
        </p:blipFill>
        <p:spPr bwMode="auto">
          <a:xfrm>
            <a:off x="30833" y="548680"/>
            <a:ext cx="9113168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9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/>
          <a:stretch/>
        </p:blipFill>
        <p:spPr bwMode="auto">
          <a:xfrm>
            <a:off x="2840" y="0"/>
            <a:ext cx="9144000" cy="688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7"/>
            <a:ext cx="8229600" cy="3730426"/>
          </a:xfrm>
        </p:spPr>
        <p:txBody>
          <a:bodyPr>
            <a:normAutofit/>
          </a:bodyPr>
          <a:lstStyle/>
          <a:p>
            <a:r>
              <a:rPr lang="uk-UA" b="1" dirty="0" smtClean="0"/>
              <a:t>Що ж таке Безпечна дорога додому?</a:t>
            </a:r>
            <a:br>
              <a:rPr lang="uk-UA" b="1" dirty="0" smtClean="0"/>
            </a:br>
            <a:r>
              <a:rPr lang="uk-UA" b="1" dirty="0" smtClean="0"/>
              <a:t>Давайте переглянемо:</a:t>
            </a:r>
            <a:br>
              <a:rPr lang="uk-UA" b="1" dirty="0" smtClean="0"/>
            </a:br>
            <a:r>
              <a:rPr lang="ru-RU" sz="3600" dirty="0" err="1">
                <a:hlinkClick r:id="rId3"/>
              </a:rPr>
              <a:t>Безпека</a:t>
            </a:r>
            <a:r>
              <a:rPr lang="ru-RU" sz="3600" dirty="0">
                <a:hlinkClick r:id="rId3"/>
              </a:rPr>
              <a:t> </a:t>
            </a:r>
            <a:r>
              <a:rPr lang="ru-RU" sz="3600" dirty="0" err="1">
                <a:hlinkClick r:id="rId3"/>
              </a:rPr>
              <a:t>руху</a:t>
            </a:r>
            <a:r>
              <a:rPr lang="ru-RU" sz="3600" dirty="0">
                <a:hlinkClick r:id="rId3"/>
              </a:rPr>
              <a:t> </a:t>
            </a:r>
            <a:r>
              <a:rPr lang="ru-RU" sz="3600" dirty="0" err="1">
                <a:hlinkClick r:id="rId3"/>
              </a:rPr>
              <a:t>пішоходів</a:t>
            </a:r>
            <a:r>
              <a:rPr lang="ru-RU" sz="3600" dirty="0">
                <a:hlinkClick r:id="rId3"/>
              </a:rPr>
              <a:t> (</a:t>
            </a:r>
            <a:r>
              <a:rPr lang="en-US" sz="3600" dirty="0">
                <a:hlinkClick r:id="rId3"/>
              </a:rPr>
              <a:t>youtube.com)</a:t>
            </a:r>
            <a:r>
              <a:rPr lang="uk-UA" sz="3600" b="1" dirty="0"/>
              <a:t/>
            </a:r>
            <a:br>
              <a:rPr lang="uk-UA" sz="3600" b="1" dirty="0"/>
            </a:br>
            <a:endParaRPr lang="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" b="1" dirty="0"/>
          </a:p>
        </p:txBody>
      </p:sp>
    </p:spTree>
    <p:extLst>
      <p:ext uri="{BB962C8B-B14F-4D97-AF65-F5344CB8AC3E}">
        <p14:creationId xmlns:p14="http://schemas.microsoft.com/office/powerpoint/2010/main" val="10285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"/>
          <a:stretch/>
        </p:blipFill>
        <p:spPr bwMode="auto">
          <a:xfrm>
            <a:off x="123122" y="171602"/>
            <a:ext cx="894550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6192688" cy="1143000"/>
          </a:xfrm>
        </p:spPr>
        <p:txBody>
          <a:bodyPr/>
          <a:lstStyle/>
          <a:p>
            <a:r>
              <a:rPr lang="uk-UA" b="1" dirty="0" smtClean="0"/>
              <a:t>Діти, а що це?</a:t>
            </a:r>
            <a:endParaRPr lang="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2636912"/>
            <a:ext cx="47269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/>
              <a:t>Світлофор</a:t>
            </a:r>
            <a:endParaRPr lang="" sz="6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56176" y="5589240"/>
            <a:ext cx="2576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hlinkClick r:id="rId3"/>
              </a:rPr>
              <a:t>СВІТЛОФОР </a:t>
            </a:r>
            <a:r>
              <a:rPr lang="x-none" sz="2400">
                <a:hlinkClick r:id="rId3"/>
              </a:rPr>
              <a:t>🚥🚦 </a:t>
            </a:r>
            <a:r>
              <a:rPr lang="ru-RU" sz="2400" dirty="0" err="1">
                <a:hlinkClick r:id="rId3"/>
              </a:rPr>
              <a:t>пізнавальний</a:t>
            </a:r>
            <a:r>
              <a:rPr lang="ru-RU" sz="2400" dirty="0">
                <a:hlinkClick r:id="rId3"/>
              </a:rPr>
              <a:t> </a:t>
            </a:r>
            <a:r>
              <a:rPr lang="ru-RU" sz="2400" dirty="0" err="1">
                <a:hlinkClick r:id="rId3"/>
              </a:rPr>
              <a:t>віршик</a:t>
            </a:r>
            <a:r>
              <a:rPr lang="ru-RU" sz="2400" dirty="0">
                <a:hlinkClick r:id="rId3"/>
              </a:rPr>
              <a:t> для </a:t>
            </a:r>
            <a:r>
              <a:rPr lang="ru-RU" sz="2400" dirty="0" err="1">
                <a:hlinkClick r:id="rId3"/>
              </a:rPr>
              <a:t>дітей</a:t>
            </a:r>
            <a:r>
              <a:rPr lang="ru-RU" sz="2400" dirty="0">
                <a:hlinkClick r:id="rId3"/>
              </a:rPr>
              <a:t> - </a:t>
            </a:r>
            <a:r>
              <a:rPr lang="en-US" sz="2400" dirty="0">
                <a:hlinkClick r:id="rId3"/>
              </a:rPr>
              <a:t>YouTube</a:t>
            </a:r>
            <a:endParaRPr lang="" sz="2400" b="1" dirty="0"/>
          </a:p>
        </p:txBody>
      </p:sp>
    </p:spTree>
    <p:extLst>
      <p:ext uri="{BB962C8B-B14F-4D97-AF65-F5344CB8AC3E}">
        <p14:creationId xmlns:p14="http://schemas.microsoft.com/office/powerpoint/2010/main" val="4284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1621"/>
          <a:stretch/>
        </p:blipFill>
        <p:spPr bwMode="auto">
          <a:xfrm>
            <a:off x="3650" y="476672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9329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err="1">
                <a:hlinkClick r:id="rId3"/>
              </a:rPr>
              <a:t>Вчимо</a:t>
            </a:r>
            <a:r>
              <a:rPr lang="ru-RU" sz="2400" dirty="0">
                <a:hlinkClick r:id="rId3"/>
              </a:rPr>
              <a:t> </a:t>
            </a:r>
            <a:r>
              <a:rPr lang="ru-RU" sz="2400" dirty="0" err="1">
                <a:hlinkClick r:id="rId3"/>
              </a:rPr>
              <a:t>Основні</a:t>
            </a:r>
            <a:r>
              <a:rPr lang="ru-RU" sz="2400" dirty="0">
                <a:hlinkClick r:id="rId3"/>
              </a:rPr>
              <a:t> ДОРОЖНІ ЗНАКИ для </a:t>
            </a:r>
            <a:r>
              <a:rPr lang="ru-RU" sz="2400" dirty="0" err="1">
                <a:hlinkClick r:id="rId3"/>
              </a:rPr>
              <a:t>дітей</a:t>
            </a:r>
            <a:r>
              <a:rPr lang="ru-RU" sz="2400" dirty="0">
                <a:hlinkClick r:id="rId3"/>
              </a:rPr>
              <a:t> (youtube.com)</a:t>
            </a:r>
            <a:endParaRPr lang="" sz="2400" dirty="0"/>
          </a:p>
        </p:txBody>
      </p:sp>
    </p:spTree>
    <p:extLst>
      <p:ext uri="{BB962C8B-B14F-4D97-AF65-F5344CB8AC3E}">
        <p14:creationId xmlns:p14="http://schemas.microsoft.com/office/powerpoint/2010/main" val="11058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92" r="11489" b="-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Розглянь малюнок.  Що ти бачиш по дорозі додому?</vt:lpstr>
      <vt:lpstr>Презентация PowerPoint</vt:lpstr>
      <vt:lpstr>Презентация PowerPoint</vt:lpstr>
      <vt:lpstr>Що ж таке Безпечна дорога додому? Давайте переглянемо: Безпека руху пішоходів (youtube.com) </vt:lpstr>
      <vt:lpstr>Діти, а що це?</vt:lpstr>
      <vt:lpstr>Вчимо Основні ДОРОЖНІ ЗНАКИ для дітей (youtube.com)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Оникиенко</dc:creator>
  <cp:lastModifiedBy>Алексей Оникиенко</cp:lastModifiedBy>
  <cp:revision>9</cp:revision>
  <dcterms:created xsi:type="dcterms:W3CDTF">2024-05-24T05:40:18Z</dcterms:created>
  <dcterms:modified xsi:type="dcterms:W3CDTF">2024-05-24T06:45:37Z</dcterms:modified>
</cp:coreProperties>
</file>