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2" r:id="rId5"/>
    <p:sldId id="263" r:id="rId6"/>
    <p:sldId id="261" r:id="rId7"/>
    <p:sldId id="259" r:id="rId8"/>
    <p:sldId id="260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0FD6-5367-4170-BA16-E3B49C8CB0C0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FC0A-10FF-44B8-80E7-695BF13750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10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0FD6-5367-4170-BA16-E3B49C8CB0C0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FC0A-10FF-44B8-80E7-695BF13750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039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0FD6-5367-4170-BA16-E3B49C8CB0C0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FC0A-10FF-44B8-80E7-695BF13750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18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0FD6-5367-4170-BA16-E3B49C8CB0C0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FC0A-10FF-44B8-80E7-695BF13750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0FD6-5367-4170-BA16-E3B49C8CB0C0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FC0A-10FF-44B8-80E7-695BF13750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74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0FD6-5367-4170-BA16-E3B49C8CB0C0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FC0A-10FF-44B8-80E7-695BF13750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901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0FD6-5367-4170-BA16-E3B49C8CB0C0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FC0A-10FF-44B8-80E7-695BF13750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9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0FD6-5367-4170-BA16-E3B49C8CB0C0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FC0A-10FF-44B8-80E7-695BF13750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591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0FD6-5367-4170-BA16-E3B49C8CB0C0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FC0A-10FF-44B8-80E7-695BF13750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6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0FD6-5367-4170-BA16-E3B49C8CB0C0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FC0A-10FF-44B8-80E7-695BF13750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252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0FD6-5367-4170-BA16-E3B49C8CB0C0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FC0A-10FF-44B8-80E7-695BF13750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42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E0FD6-5367-4170-BA16-E3B49C8CB0C0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9FC0A-10FF-44B8-80E7-695BF13750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943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3129" y="1790699"/>
            <a:ext cx="6338047" cy="13255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883" y="430306"/>
            <a:ext cx="11304274" cy="59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9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976" y="497541"/>
            <a:ext cx="10555942" cy="1761565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Соборності України – державне свято, що відзначається кожного року в день проголошення Акту возз’єднання Української Народної Республіки та Західноукраїнської Народної Республіки, що відбулося 22 січня 1919 року на Софійській площі в Києві.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0246" y="2433917"/>
            <a:ext cx="7739402" cy="426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4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Проголошення</a:t>
            </a:r>
            <a:r>
              <a:rPr lang="ru-RU" b="1" dirty="0"/>
              <a:t> Акта </a:t>
            </a:r>
            <a:r>
              <a:rPr lang="ru-RU" b="1" dirty="0" err="1"/>
              <a:t>Злуки</a:t>
            </a:r>
            <a:r>
              <a:rPr lang="ru-RU" b="1" dirty="0"/>
              <a:t> </a:t>
            </a:r>
            <a:r>
              <a:rPr lang="ru-RU" b="1" dirty="0" err="1"/>
              <a:t>українських</a:t>
            </a:r>
            <a:r>
              <a:rPr lang="ru-RU" b="1" dirty="0"/>
              <a:t> земель на </a:t>
            </a:r>
            <a:r>
              <a:rPr lang="ru-RU" b="1" dirty="0" err="1"/>
              <a:t>Софійській</a:t>
            </a:r>
            <a:r>
              <a:rPr lang="ru-RU" b="1" dirty="0"/>
              <a:t> </a:t>
            </a:r>
            <a:r>
              <a:rPr lang="ru-RU" b="1" dirty="0" err="1"/>
              <a:t>площі</a:t>
            </a:r>
            <a:r>
              <a:rPr lang="ru-RU" b="1" dirty="0"/>
              <a:t> в </a:t>
            </a:r>
            <a:r>
              <a:rPr lang="ru-RU" b="1" dirty="0" err="1" smtClean="0"/>
              <a:t>Києві</a:t>
            </a:r>
            <a:r>
              <a:rPr lang="ru-RU" b="1" dirty="0" smtClean="0"/>
              <a:t> </a:t>
            </a:r>
            <a:r>
              <a:rPr lang="ru-RU" b="1" dirty="0"/>
              <a:t>22 </a:t>
            </a:r>
            <a:r>
              <a:rPr lang="ru-RU" b="1" dirty="0" err="1"/>
              <a:t>січня</a:t>
            </a:r>
            <a:r>
              <a:rPr lang="ru-RU" b="1" dirty="0"/>
              <a:t> 1919 р.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9044" y="1690688"/>
            <a:ext cx="7161824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7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985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 </a:t>
            </a:r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Головною традицією у День Соборності став живий ланцюг — історія цієї традиції починається з 1990 року, коли патріотично налаштовані українці вирішили так символічно продемонструвати державну єдність. Він протягувався з Києва до Львову та Івано-Франківську, Стрия, Тернополя, Житомира та Рівного.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360" y="2453628"/>
            <a:ext cx="7336675" cy="41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9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1644969"/>
            <a:ext cx="6266329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707" y="403412"/>
            <a:ext cx="10470772" cy="588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7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1084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Соборність України – це результат тривалої боротьби українського народу за свою свободу та незалежність. І подвиги героїв України ХХІ століття доводять, що за 104 роки бажання українців жити в соборній незалежній Україні тільки укріпилося. Це бажання, яке тече по жилах нових поколінь українців, обов’язково допоможе їм вирости гідними громадянами своєї держави.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3611" y="2460999"/>
            <a:ext cx="8511989" cy="425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8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52482" y="1519518"/>
            <a:ext cx="4424083" cy="5378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247" y="191621"/>
            <a:ext cx="8888505" cy="666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1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9648" y="1704602"/>
            <a:ext cx="5477434" cy="121023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847" y="101645"/>
            <a:ext cx="8888506" cy="666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4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95</Words>
  <Application>Microsoft Office PowerPoint</Application>
  <PresentationFormat>Широкоэкранный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День Соборності України – державне свято, що відзначається кожного року в день проголошення Акту возз’єднання Української Народної Республіки та Західноукраїнської Народної Республіки, що відбулося 22 січня 1919 року на Софійській площі в Києві.</vt:lpstr>
      <vt:lpstr>Проголошення Акта Злуки українських земель на Софійській площі в Києві 22 січня 1919 р.</vt:lpstr>
      <vt:lpstr> Головною традицією у День Соборності став живий ланцюг — історія цієї традиції починається з 1990 року, коли патріотично налаштовані українці вирішили так символічно продемонструвати державну єдність. Він протягувався з Києва до Львову та Івано-Франківську, Стрия, Тернополя, Житомира та Рівного.</vt:lpstr>
      <vt:lpstr>Презентация PowerPoint</vt:lpstr>
      <vt:lpstr>Соборність України – це результат тривалої боротьби українського народу за свою свободу та незалежність. І подвиги героїв України ХХІ століття доводять, що за 104 роки бажання українців жити в соборній незалежній Україні тільки укріпилося. Це бажання, яке тече по жилах нових поколінь українців, обов’язково допоможе їм вирости гідними громадянами своєї держави.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2025-01-24T09:40:10Z</dcterms:created>
  <dcterms:modified xsi:type="dcterms:W3CDTF">2025-01-24T10:03:43Z</dcterms:modified>
</cp:coreProperties>
</file>