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65" r:id="rId4"/>
    <p:sldId id="258" r:id="rId5"/>
    <p:sldId id="259" r:id="rId6"/>
    <p:sldId id="260" r:id="rId7"/>
    <p:sldId id="261" r:id="rId8"/>
    <p:sldId id="257" r:id="rId9"/>
    <p:sldId id="266" r:id="rId10"/>
    <p:sldId id="267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A834F-6853-4D10-9FAB-B50706BC5DB9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19147-4308-4B14-B2EF-93FCC40048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798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19147-4308-4B14-B2EF-93FCC400488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37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12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23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90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41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57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169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163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46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012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82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12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F9C0E-3E94-428E-9D1F-8E4DF5ECB0FE}" type="datetimeFigureOut">
              <a:rPr lang="uk-UA" smtClean="0"/>
              <a:t>19.11.2023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01E8F-A84B-460C-8295-2B5AD3299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3475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Вивчаємо правила дорожнього руху - презентація з основ безпеки  життєдіяльності (ОБЖ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62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4" y="5555579"/>
            <a:ext cx="3203846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5 – А класу</a:t>
            </a:r>
          </a:p>
          <a:p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Різченко Я.В.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28721"/>
            <a:ext cx="871296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Єдиний урок</a:t>
            </a:r>
          </a:p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«БЕЗПЕЧНА ДОРОГА ДОДОМУ»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429" y="3689647"/>
            <a:ext cx="444787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Выноска-облако 2"/>
          <p:cNvSpPr/>
          <p:nvPr/>
        </p:nvSpPr>
        <p:spPr>
          <a:xfrm>
            <a:off x="3874694" y="-1"/>
            <a:ext cx="5292100" cy="3689647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 того, як переходити вулицю, спершу треба подивитися ліворуч. Якщо проїжджа частина вулиці вільна - можна йти. Коли ти дістався середини вулиці, подивися праворуч. Якщо проїжджа частина вільна - переходь.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-32467" y="0"/>
            <a:ext cx="3907161" cy="2492896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Не влаштовуйте ігри на дорозі, тротуарах, мостовій.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" y="2924944"/>
            <a:ext cx="4745493" cy="3933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75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-Наша школа і будинки, в яких ми живемо, розташовані біля дороги. По проїжджій частині рухається транспорт. Які транспортні засоби можуть там рухатись? - А вздовж проїжджої частини – тротуар. Для чого він необхідний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" b="8138"/>
          <a:stretch/>
        </p:blipFill>
        <p:spPr bwMode="auto">
          <a:xfrm>
            <a:off x="-11299" y="3212976"/>
            <a:ext cx="9144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23"/>
          <a:stretch/>
        </p:blipFill>
        <p:spPr bwMode="auto">
          <a:xfrm>
            <a:off x="-1" y="116632"/>
            <a:ext cx="91440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6" r="77569" b="27037"/>
          <a:stretch/>
        </p:blipFill>
        <p:spPr bwMode="auto">
          <a:xfrm>
            <a:off x="7440121" y="2780928"/>
            <a:ext cx="1703879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3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Ані транспорт, ані пішоходи не заважають одне одному. Це тому, що є чіткі правила, для всіх учасників дорожнього руху. Порушуючи ці правила, ми наражаємо себе на небезпеку. Якою ж має бути наша поведінка на дорозі? (Безпечною.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183"/>
            <a:ext cx="9207263" cy="68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19054" r="72564" b="24138"/>
          <a:stretch/>
        </p:blipFill>
        <p:spPr bwMode="auto">
          <a:xfrm>
            <a:off x="0" y="-75062"/>
            <a:ext cx="1475656" cy="40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7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8"/>
            <a:ext cx="9144000" cy="68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7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1" y="-93836"/>
            <a:ext cx="9165526" cy="69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0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д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3"/>
          <a:stretch/>
        </p:blipFill>
        <p:spPr bwMode="auto">
          <a:xfrm>
            <a:off x="0" y="207631"/>
            <a:ext cx="9144000" cy="66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589149" y="10732"/>
            <a:ext cx="5037647" cy="2235634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Дорога – не місце для гри й бігу, тому що по ній їздять машини, від яких треба триматися як можна далі на безпечній відстані. 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126444"/>
            <a:ext cx="5706087" cy="4755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74" y="2924944"/>
            <a:ext cx="2398473" cy="4220389"/>
          </a:xfrm>
          <a:prstGeom prst="rect">
            <a:avLst/>
          </a:prstGeom>
        </p:spPr>
      </p:pic>
      <p:sp>
        <p:nvSpPr>
          <p:cNvPr id="2" name="AutoShape 4" descr="пд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2781" t="9151" b="55134"/>
          <a:stretch/>
        </p:blipFill>
        <p:spPr>
          <a:xfrm>
            <a:off x="7596336" y="-35832"/>
            <a:ext cx="1602101" cy="28336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59772" r="72564" b="24138"/>
          <a:stretch/>
        </p:blipFill>
        <p:spPr bwMode="auto">
          <a:xfrm>
            <a:off x="7596336" y="2785214"/>
            <a:ext cx="1602101" cy="113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5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ограмма ПДД с разработками для 9-го клас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57" y="-88598"/>
            <a:ext cx="9144000" cy="685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8463"/>
          <a:stretch/>
        </p:blipFill>
        <p:spPr>
          <a:xfrm>
            <a:off x="4427984" y="2391366"/>
            <a:ext cx="4748839" cy="4447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Выноска-облако 4"/>
          <p:cNvSpPr/>
          <p:nvPr/>
        </p:nvSpPr>
        <p:spPr>
          <a:xfrm>
            <a:off x="4896175" y="-33211"/>
            <a:ext cx="4280648" cy="227956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 вулиці, а особливо біля проїжджої частини, діти, треба бути дуже обережним.</a:t>
            </a:r>
            <a:endParaRPr lang="uk-UA" sz="2000" b="1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-41565" y="-171400"/>
            <a:ext cx="4937739" cy="2807594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Коли переходите дорогу  на сигнал світлофора, то потрібно пам’ятати: </a:t>
            </a:r>
          </a:p>
          <a:p>
            <a:pPr algn="ctr"/>
            <a:r>
              <a:rPr lang="uk-UA" sz="2000" b="1" dirty="0" smtClean="0"/>
              <a:t>- червоне світло – «стій!»;</a:t>
            </a:r>
          </a:p>
          <a:p>
            <a:pPr algn="ctr"/>
            <a:r>
              <a:rPr lang="uk-UA" sz="2000" b="1" dirty="0" smtClean="0"/>
              <a:t>-жовте – «приготуватися»;</a:t>
            </a:r>
          </a:p>
          <a:p>
            <a:pPr algn="ctr"/>
            <a:r>
              <a:rPr lang="uk-UA" sz="2000" b="1" dirty="0" smtClean="0"/>
              <a:t>-зелене – «переходь».</a:t>
            </a:r>
            <a:endParaRPr lang="uk-UA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680" y="2634051"/>
            <a:ext cx="4731524" cy="44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56" t="2460" r="3147" b="4749"/>
          <a:stretch/>
        </p:blipFill>
        <p:spPr>
          <a:xfrm>
            <a:off x="-8561" y="2564904"/>
            <a:ext cx="5012610" cy="4302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Выноска-облако 2"/>
          <p:cNvSpPr/>
          <p:nvPr/>
        </p:nvSpPr>
        <p:spPr>
          <a:xfrm>
            <a:off x="0" y="0"/>
            <a:ext cx="4679894" cy="2420888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Не перебігайте дорогу перед близько рухомим транспортом. Пам’ятайте, що автомобіль зразу зупинити неможливо!</a:t>
            </a:r>
            <a:endParaRPr lang="uk-UA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377" y="4286362"/>
            <a:ext cx="4313623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5418"/>
          <a:stretch/>
        </p:blipFill>
        <p:spPr>
          <a:xfrm>
            <a:off x="5427580" y="1722895"/>
            <a:ext cx="3677325" cy="256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Выноска-облако 4"/>
          <p:cNvSpPr/>
          <p:nvPr/>
        </p:nvSpPr>
        <p:spPr>
          <a:xfrm>
            <a:off x="4679894" y="-31009"/>
            <a:ext cx="4378642" cy="194784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 Автомобілі, автобуси, тролейбуси, які стоять, треба обходити ззаду, а трамваї – спереду.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1868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173</Words>
  <Application>Microsoft Office PowerPoint</Application>
  <PresentationFormat>Экран (4:3)</PresentationFormat>
  <Paragraphs>16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Вікторія</cp:lastModifiedBy>
  <cp:revision>8</cp:revision>
  <dcterms:created xsi:type="dcterms:W3CDTF">2023-11-13T07:31:58Z</dcterms:created>
  <dcterms:modified xsi:type="dcterms:W3CDTF">2023-11-19T11:37:44Z</dcterms:modified>
</cp:coreProperties>
</file>