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3055B-F21E-436A-8721-167361BF4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6AAD38-84CD-4EC0-9D1B-300218925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7755AE-F5B0-438E-9E1F-9F7F2C52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A29B7-C96D-4CC6-938C-10675781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27685-2A12-4CAA-BCE9-7FFF3546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63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A4209-D8DE-4641-9149-DDF29FDF9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1D4E35-C214-4387-A0F1-FB03351E4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B8CF-F9A1-478E-8673-095457A4D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8C9B6-7365-4419-8B27-50BAD0B4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FF9F30-7ADF-4B79-B470-ABE8EA99B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61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B72528-6028-4137-AE77-481BECD73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075DE9-CC28-4F6B-9DFA-073C96940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61C0E-D795-4A3A-9052-FC75F39E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D614F-FA3A-40C9-9E5F-E4B2920A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98B14-CC71-4F91-BC2A-119C6A9E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0C045-4087-4822-AD68-1A4B5F30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046C47-C0C3-4900-956B-6F9B6244A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7CA5FA-ABE5-4243-A4D4-0623CAA5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73D63C-2754-46EF-910B-08EAC9DB5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93A2F6-124D-47E3-8ECA-88FCEC63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7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6BA05-5A38-4431-A5B1-124313C5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916A38-8894-46CA-8CAC-7152A9782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77F94-4CE3-4D4E-9EF7-5315E8254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F0BD8C-06AD-4AF7-8CE3-82E7D83A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3486F-DCAE-4B8B-9623-700E90E53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591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E29E2-3278-48A7-A042-D6EBC024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902837-0ECC-49D9-91A9-5E8646F0F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3CFBEF-A4B0-4BD0-BF4D-BE68FF085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E8B322-80CA-4BB5-B919-A78D8DC4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0967FF-73FE-4DC4-A7E1-44FE73E5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B40BCD-DA2D-4CB2-93C3-B2B34571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79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EDA01-FC5A-4FDB-9F71-C9DC3AB09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B8133F-5D70-4FC0-BA35-24FD15DBD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00FEDE-4B92-4AAA-957E-4828BD885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0F1148-028B-4DF2-88B9-1A9AEE584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9BDD87-2A1C-4FD5-8CBB-965446762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CD2D77-1F73-4B75-8542-BCDD7517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87CB20-622C-43E5-9FA9-E5993937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DDB03C-D304-4389-A44E-BA484DF2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9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8E8A7-30B4-4664-ADF6-B4D0EDC0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9907F3-33C0-4D7D-B9DC-3CE204C8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D0AB6D-B894-4381-89D0-D989C29D6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8C4FDC-5965-4A16-8C69-6AD81184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5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077A2C-D93E-4BF8-B357-EEB9001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64ACE7-2E97-4106-AC46-D8E7AFB2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D157D1-50FE-4946-8F17-30234CBA3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7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6D96C-425C-4B6A-A63D-B9CC676E9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C486AC-9D37-4933-9CF3-9AA75FB4A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24D15-1F3C-4736-88B5-5A120C5AE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496B32-FBED-4EFD-9DB4-A10BB9DF7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05F4-B0B8-4EF9-8469-C107EFAE9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F9BE68-6873-4917-9F8B-DD70ECB4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26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3BF26-FF44-41D2-AD8A-887B3688F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28D0F4-B5E8-46A8-B7F6-8372102B9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643AA3-C2ED-4499-8005-3136CFB7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109B98-EC5C-4A78-B981-778F9526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19A0F8-7985-49ED-9AB0-B75F00FB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3C81FE-FF70-4CCD-AD47-C085A830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6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A24E2-43C4-4A85-BBDC-F6EA0CE4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6A5A31-995F-449C-BF25-CF0F21B74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996044-E357-4E41-955D-807864C0B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DA59B-3D7B-49A9-B4F9-35BB31897CB4}" type="datetimeFigureOut">
              <a:rPr lang="ru-RU" smtClean="0"/>
              <a:t>13.10.2024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74C323-EF36-4F45-8577-8290633D1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C8DA24-8E41-4945-A6D0-58FC14C09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1FFEE-F5DC-4438-A3B9-6E1C6F5FD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31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C15AA-80E9-48F7-B5BE-678C4BC5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130415-45B1-4BEF-A8D0-1215813B4999}"/>
              </a:ext>
            </a:extLst>
          </p:cNvPr>
          <p:cNvSpPr/>
          <p:nvPr/>
        </p:nvSpPr>
        <p:spPr>
          <a:xfrm>
            <a:off x="154745" y="1433956"/>
            <a:ext cx="1205077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Разом </a:t>
            </a:r>
            <a:r>
              <a:rPr lang="ru-RU" sz="6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заради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миру: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повага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гідність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6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0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C15AA-80E9-48F7-B5BE-678C4BC5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40FE0E8-1410-4A1D-A986-B32B84ECDAAC}"/>
              </a:ext>
            </a:extLst>
          </p:cNvPr>
          <p:cNvSpPr/>
          <p:nvPr/>
        </p:nvSpPr>
        <p:spPr>
          <a:xfrm>
            <a:off x="4201551" y="281354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 на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затишок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тиша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сміх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дитячий і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політ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Коли поет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чарівні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пише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незвичайний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дивовижний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 на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росяні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світанки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Краса і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гаях.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 на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вечори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ранки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радістю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щастям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серцях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 на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дім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мама, й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тато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просто через край!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земля, де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 в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хаті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хліба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коровай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земля, де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сміх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лине,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йдуть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знов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знов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боях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ніхто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гине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26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C15AA-80E9-48F7-B5BE-678C4BC5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AFD276-A9B1-4CBF-9E38-C6C0E1BD6A8C}"/>
              </a:ext>
            </a:extLst>
          </p:cNvPr>
          <p:cNvSpPr/>
          <p:nvPr/>
        </p:nvSpPr>
        <p:spPr>
          <a:xfrm>
            <a:off x="176545" y="-137359"/>
            <a:ext cx="8265724" cy="1496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000" b="1">
                <a:solidFill>
                  <a:srgbClr val="FDD75E"/>
                </a:solidFill>
                <a:latin typeface="Times New Roman" panose="02020603050405020304" pitchFamily="18" charset="0"/>
                <a:ea typeface="Shantell Sans Bold"/>
                <a:cs typeface="Times New Roman" panose="02020603050405020304" pitchFamily="18" charset="0"/>
                <a:sym typeface="Shantell Sans Bold"/>
              </a:rPr>
              <a:t>СИМВОЛ МИРУ</a:t>
            </a:r>
            <a:endParaRPr lang="en-US" sz="8000" b="1" dirty="0">
              <a:solidFill>
                <a:srgbClr val="FDD75E"/>
              </a:solidFill>
              <a:latin typeface="Times New Roman" panose="02020603050405020304" pitchFamily="18" charset="0"/>
              <a:ea typeface="Shantell Sans Bold"/>
              <a:cs typeface="Times New Roman" panose="02020603050405020304" pitchFamily="18" charset="0"/>
              <a:sym typeface="Shantell Sans Bold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327DF9-FC18-4AD3-86CB-E50D34B81FAD}"/>
              </a:ext>
            </a:extLst>
          </p:cNvPr>
          <p:cNvSpPr/>
          <p:nvPr/>
        </p:nvSpPr>
        <p:spPr>
          <a:xfrm>
            <a:off x="4309407" y="1359205"/>
            <a:ext cx="6096000" cy="33929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Білий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голуб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з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оливковою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гілкою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є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загальновизнаним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символом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миру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Цей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символ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вперше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з'явився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в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картинах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Пабло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Пікассо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що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відображає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надію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на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мир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і </a:t>
            </a:r>
            <a:r>
              <a:rPr lang="en-US" sz="28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спокій</a:t>
            </a:r>
            <a:r>
              <a:rPr lang="en-US" sz="28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58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C15AA-80E9-48F7-B5BE-678C4BC5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B9D0A1-C679-4A7D-A78F-F0AEFEA0C413}"/>
              </a:ext>
            </a:extLst>
          </p:cNvPr>
          <p:cNvSpPr/>
          <p:nvPr/>
        </p:nvSpPr>
        <p:spPr>
          <a:xfrm>
            <a:off x="4651716" y="675388"/>
            <a:ext cx="6096000" cy="40845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День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миру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був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проголошений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Генеральною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Асамблеєю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ООН у 1981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році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, і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вперше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відзначався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у 1982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році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Він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був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створений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для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сприяння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Всесвітньому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миру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та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припиненню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конфліктів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040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C15AA-80E9-48F7-B5BE-678C4BC5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2E7E3B-8E01-4F5F-92EA-EB7A2BE573EA}"/>
              </a:ext>
            </a:extLst>
          </p:cNvPr>
          <p:cNvSpPr/>
          <p:nvPr/>
        </p:nvSpPr>
        <p:spPr>
          <a:xfrm>
            <a:off x="4539175" y="450304"/>
            <a:ext cx="6096000" cy="4776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День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миру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нагадує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про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те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що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кожен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з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нас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може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внести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свій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вклад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у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створення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мирнішого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світу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починаючи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з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маленьких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кроків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у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повсякденному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житті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і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закінчуючи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участю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в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глобальних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ініціативах</a:t>
            </a:r>
            <a:r>
              <a:rPr lang="en-US" sz="3200" dirty="0">
                <a:latin typeface="Times New Roman" panose="02020603050405020304" pitchFamily="18" charset="0"/>
                <a:ea typeface="Shantell Sans"/>
                <a:cs typeface="Times New Roman" panose="02020603050405020304" pitchFamily="18" charset="0"/>
                <a:sym typeface="Shante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4681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C15AA-80E9-48F7-B5BE-678C4BC5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969981-9481-48AA-A893-984FDA37E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3" y="3758296"/>
            <a:ext cx="2404274" cy="31923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92FD49-9E73-4A8A-A524-5A835FEDE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262" y="1409799"/>
            <a:ext cx="5064155" cy="38139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4C2966-8C81-4E85-ACBA-4DAF3DC42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084" y="124372"/>
            <a:ext cx="2404274" cy="31923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666262-F02B-4316-87B4-A71975A47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75" y="282950"/>
            <a:ext cx="2404274" cy="3192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953A3C-1A3C-4200-8F6B-AF35BF2E7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2530" y="3441142"/>
            <a:ext cx="2532847" cy="33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00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C15AA-80E9-48F7-B5BE-678C4BC5E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E89FC4-8F9E-46AB-86B0-CE0A2F82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71" y="0"/>
            <a:ext cx="910605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4C5B8-7CAB-42A0-BD96-32A84CC82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25" y="168812"/>
            <a:ext cx="3275067" cy="24665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6EAE0B-8ED0-4A90-9814-115A16957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406" y="168812"/>
            <a:ext cx="3455818" cy="26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113</Words>
  <Application>Microsoft Office PowerPoint</Application>
  <PresentationFormat>Широкоэкранный</PresentationFormat>
  <Paragraphs>11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Shantell Sans</vt:lpstr>
      <vt:lpstr>Shantell Sans 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Worker</dc:creator>
  <cp:lastModifiedBy>Вікторія</cp:lastModifiedBy>
  <cp:revision>2</cp:revision>
  <dcterms:created xsi:type="dcterms:W3CDTF">2024-10-08T16:04:21Z</dcterms:created>
  <dcterms:modified xsi:type="dcterms:W3CDTF">2024-10-13T11:40:17Z</dcterms:modified>
</cp:coreProperties>
</file>