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2" r:id="rId2"/>
    <p:sldId id="258" r:id="rId3"/>
    <p:sldId id="257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603"/>
    <a:srgbClr val="F9B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6EDDB-427B-090E-BCD5-264A87835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F87C11A-31FF-43D1-F1A4-FF2190DD5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D17297-1117-A0FD-F95A-7B34B7DA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DBFCE2-9EE9-0858-2481-12FF1FD8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047EE3-8372-989C-8739-C0A64F6B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4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9B6C7-0D9A-6DE1-B95D-514B6FCD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CBF5B0-A4B3-0CEE-2179-699F511AE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98AABD-1223-1A76-9854-1A8EC2AD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FB960E-C262-C989-C924-65C4415A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961E4F-ADBB-B617-C576-57E008E5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1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F8619D8-802F-C1F9-0144-F902AC3C0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1666DB-CE15-1978-4F25-04CCDDF26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3CBDBA-BF1D-4E9B-2EA0-0FBD22A9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FD9986-6808-1636-AA68-008E5D48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C8C510-2AED-4CD5-27F8-279A07B0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3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F0B41-2E82-371B-D219-ED2A1DA3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C50F7-4A8A-F71E-9FD5-CCA5D0A7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1957D3-9E10-F131-3537-FE92F42D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C67AB-77E7-9370-3102-274C571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C4E4EC-4678-C705-9F23-97B0D9C6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1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2A533-CC36-8AFC-FE2D-2900D939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295757-067D-F168-BD5B-DF883C93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B604A1-CE91-9883-9243-AF9D1936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223FAE-CE71-6370-BA7B-343B7B35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32779-E7EE-9CB1-918B-64D4C9F3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ADFC2-A1DE-D6AC-0C58-D40C4360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4B21E3-5AE8-4A33-6023-9E9C706D1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09F8A2-03ED-75BE-8092-89764B1F2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5DDD02-8428-C2B4-419A-FF6A8469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76C55D-2A8F-D1F5-2242-39E75805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04D002-1FBE-82EE-7404-F7E1912D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3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8A154-80C5-9B9D-0A05-4C6DB310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14E038-4F4B-0ED7-18F3-85F3A22B5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20495F-5654-7A3C-D113-17C33D11C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AAA08B2-9D38-52B0-9B70-B52F9DC53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E57A009-7E92-B3FA-4481-5B92ACB9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D05202C-8CED-EA38-22C5-33B81792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6608ED-C91B-78DB-907C-2FDFBE03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5C43565-8BFD-BEA7-0BF8-DE8DE647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3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58761-9B97-6C57-8CCE-E5E06158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5C98274-2345-E8ED-4496-C8624ED7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9D24E-5675-ED54-D182-2100EABA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574B96-84EB-10A1-7B94-958C4C06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4FFDE2C-B506-78E1-E3A7-436449AC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F0B3DA6-68ED-E63E-01DC-E6220F2B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86498F8-E4FD-6C5D-C16A-8C9C6F51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3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B1738-CE2B-EE7F-FBE9-39D06454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B1162D-940C-A00D-E22C-0B15CFBB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A0A98D-1D84-CC19-9B00-1291B0BEC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845DB6-750D-E79E-C26D-63BC7C92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BF3AD7-B98B-71B8-3B2B-5C165421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031EFBC-5524-8C99-949D-7FDC8210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9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B3718-3EB6-518E-CA17-5AAE9CA2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D73993F-1A65-EF4B-15EA-B0DD91E4D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72A0D48-FCEC-A7E8-6538-719436EA2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03DAC7-70E4-6619-1D3D-8D5F9D4E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625F1D-3A37-BADF-EC6E-ED7B43E1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D2BD3B-58EF-13C8-78D0-C4F97C33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74B9980-4270-C70A-8CE2-C8E7DCDA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2B1DBB-434B-50F8-FEB3-A9C6658BC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296882-E500-2493-DB10-26D130BD4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5048-2149-44B6-8B9E-45F5DE08C38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056C9D-AB66-6B32-F7E9-BF05B4120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A31825-BFD8-62EC-2603-BB787B7FB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E80F2-68BE-44BC-B1DD-D9749C9282C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2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ітання з Днем захисника України та Днем українського козацтва! – ФК  &quot;Олександрія&quot;">
            <a:extLst>
              <a:ext uri="{FF2B5EF4-FFF2-40B4-BE49-F238E27FC236}">
                <a16:creationId xmlns:a16="http://schemas.microsoft.com/office/drawing/2014/main" id="{8B646C4B-6E3D-8313-FA3B-19D096C14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F8551-4D4A-FF31-0639-034FF52F63A7}"/>
              </a:ext>
            </a:extLst>
          </p:cNvPr>
          <p:cNvSpPr txBox="1"/>
          <p:nvPr/>
        </p:nvSpPr>
        <p:spPr>
          <a:xfrm>
            <a:off x="3948332" y="3429000"/>
            <a:ext cx="4608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>
                <a:solidFill>
                  <a:srgbClr val="1E160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Герої рідного краю</a:t>
            </a:r>
            <a:r>
              <a:rPr lang="uk-UA" sz="4000" b="1" i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159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озтяжка &quot;Моя країна - Україна&quot; | Ілюстрації. Різне">
            <a:extLst>
              <a:ext uri="{FF2B5EF4-FFF2-40B4-BE49-F238E27FC236}">
                <a16:creationId xmlns:a16="http://schemas.microsoft.com/office/drawing/2014/main" id="{CE6CD7D4-FD10-6B18-65F5-C2CF19F4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71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D05E4EF1-C2EA-677B-1B40-101B60318D97}"/>
              </a:ext>
            </a:extLst>
          </p:cNvPr>
          <p:cNvGrpSpPr/>
          <p:nvPr/>
        </p:nvGrpSpPr>
        <p:grpSpPr>
          <a:xfrm>
            <a:off x="23812" y="0"/>
            <a:ext cx="12144375" cy="6858000"/>
            <a:chOff x="23812" y="0"/>
            <a:chExt cx="12144375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60E25A7-827F-2A2E-E47C-854A45CBB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2" y="0"/>
              <a:ext cx="12144375" cy="685800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AEA057E-430E-356A-B27F-035F522B3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41" t="35767" r="61244" b="37777"/>
            <a:stretch/>
          </p:blipFill>
          <p:spPr>
            <a:xfrm>
              <a:off x="9033101" y="0"/>
              <a:ext cx="3135086" cy="181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02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FF3AF3BD-5FA0-2AB0-6EC0-EFE3FE7B5038}"/>
              </a:ext>
            </a:extLst>
          </p:cNvPr>
          <p:cNvGrpSpPr/>
          <p:nvPr/>
        </p:nvGrpSpPr>
        <p:grpSpPr>
          <a:xfrm>
            <a:off x="23812" y="0"/>
            <a:ext cx="12144375" cy="6858000"/>
            <a:chOff x="23812" y="0"/>
            <a:chExt cx="12144375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0164E9F-FB22-5936-6032-0C4F2D70B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2" y="0"/>
              <a:ext cx="1214437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33A1B2-5FFF-3CF4-F610-AA65AF5F3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41" t="61948" r="61738" b="13436"/>
            <a:stretch/>
          </p:blipFill>
          <p:spPr>
            <a:xfrm>
              <a:off x="9129564" y="182880"/>
              <a:ext cx="3038623" cy="168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43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06438"/>
            <a:ext cx="6772275" cy="5524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18218" y="1160364"/>
            <a:ext cx="4779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 за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8219" y="3060839"/>
            <a:ext cx="47798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Аскольдом взяло в облогу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Константинополь,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людьми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50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63638"/>
            <a:ext cx="7038975" cy="5167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48957" y="1926216"/>
            <a:ext cx="43226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Покрова.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8957" y="3189119"/>
            <a:ext cx="49430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40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ikТok військових ЗСУ про котів, собак та інших тварин: добірка відео |  Українська правда _Життя">
            <a:extLst>
              <a:ext uri="{FF2B5EF4-FFF2-40B4-BE49-F238E27FC236}">
                <a16:creationId xmlns:a16="http://schemas.microsoft.com/office/drawing/2014/main" id="{78A5534D-6074-9ED6-5366-CF4608DD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85825"/>
            <a:ext cx="5433353" cy="45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 дня. Українські воїни та їхні друзі-тварини — Тексти.org.ua">
            <a:extLst>
              <a:ext uri="{FF2B5EF4-FFF2-40B4-BE49-F238E27FC236}">
                <a16:creationId xmlns:a16="http://schemas.microsoft.com/office/drawing/2014/main" id="{22983F1C-888C-6696-39C7-124F3B4E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17" y="1848075"/>
            <a:ext cx="6314733" cy="47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4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461830"/>
            <a:ext cx="5752406" cy="43734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991" y="5017680"/>
            <a:ext cx="9802090" cy="1421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Козацька молодь постійно розвивала свої природні здібності за допомогою таких фізичних вправ, як їзда верхи, перехід через яр чи річку по стовбуру дерева, стрибки через мотузку.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ійна в Україні – як у Британії навчають українців воювати з Росією |  РБК-Україна">
            <a:extLst>
              <a:ext uri="{FF2B5EF4-FFF2-40B4-BE49-F238E27FC236}">
                <a16:creationId xmlns:a16="http://schemas.microsoft.com/office/drawing/2014/main" id="{F383A587-8AC4-0F06-75C7-2732C2AC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4" y="1782861"/>
            <a:ext cx="4839286" cy="30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4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2781" y="1943100"/>
            <a:ext cx="3470564" cy="1325563"/>
          </a:xfrm>
        </p:spPr>
        <p:txBody>
          <a:bodyPr>
            <a:no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Вправні козаки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хвацько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рубаються шаблею дарма , що не Січ , а Майдан!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41838" y="582613"/>
            <a:ext cx="765016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886691"/>
            <a:ext cx="8201890" cy="50945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31381" y="2002818"/>
            <a:ext cx="35606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«Слава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—  Героям слава»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зброєю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28551" y="1382286"/>
            <a:ext cx="51538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кордоном.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амуніцію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1070263"/>
            <a:ext cx="6423890" cy="48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E8BC0-4780-44E2-03D3-AC43571F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93" y="0"/>
            <a:ext cx="6679107" cy="7148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302E9A-C517-AB21-195F-B11AA52AD794}"/>
              </a:ext>
            </a:extLst>
          </p:cNvPr>
          <p:cNvSpPr txBox="1"/>
          <p:nvPr/>
        </p:nvSpPr>
        <p:spPr>
          <a:xfrm>
            <a:off x="379827" y="984739"/>
            <a:ext cx="4867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мене Батьківщина це </a:t>
            </a:r>
          </a:p>
        </p:txBody>
      </p:sp>
    </p:spTree>
    <p:extLst>
      <p:ext uri="{BB962C8B-B14F-4D97-AF65-F5344CB8AC3E}">
        <p14:creationId xmlns:p14="http://schemas.microsoft.com/office/powerpoint/2010/main" val="2256689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308</Words>
  <Application>Microsoft Office PowerPoint</Application>
  <PresentationFormat>Широкий екран</PresentationFormat>
  <Paragraphs>15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Вправні козаки хвацько рубаються шаблею дарма , що не Січ , а Майдан!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Идеал</dc:creator>
  <cp:lastModifiedBy>Аня Уманська</cp:lastModifiedBy>
  <cp:revision>19</cp:revision>
  <dcterms:created xsi:type="dcterms:W3CDTF">2019-09-14T16:42:39Z</dcterms:created>
  <dcterms:modified xsi:type="dcterms:W3CDTF">2023-10-05T17:24:31Z</dcterms:modified>
</cp:coreProperties>
</file>