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2C6F7FE-0E30-DA80-D31C-CF684CF1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91515F9-A0B8-BB70-E101-5FDB4A270B96}"/>
              </a:ext>
            </a:extLst>
          </p:cNvPr>
          <p:cNvSpPr/>
          <p:nvPr/>
        </p:nvSpPr>
        <p:spPr>
          <a:xfrm>
            <a:off x="0" y="1789490"/>
            <a:ext cx="12192000" cy="3279020"/>
          </a:xfrm>
          <a:prstGeom prst="rect">
            <a:avLst/>
          </a:prstGeom>
          <a:solidFill>
            <a:srgbClr val="009287"/>
          </a:solidFill>
          <a:ln w="635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B8659-B6DE-72B1-6408-1A5BEED3A4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38384" y="1812901"/>
            <a:ext cx="7715229" cy="2632975"/>
          </a:xfrm>
        </p:spPr>
        <p:txBody>
          <a:bodyPr anchor="ctr" anchorCtr="0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C76768-0F6C-084A-AA9F-3FD08E6E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384" y="4541757"/>
            <a:ext cx="7715229" cy="677743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E62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0539D-F450-2CCE-39AB-D6FB17B9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649D5-0CDA-17CB-AC6B-AA4BF9E4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0DF0E8-476E-0AB2-8EE8-9696F56B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9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4E16F-5565-C922-D285-90663AEE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978A97-A8C4-38CB-6530-FF429C910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C765F-69DE-F3B1-A828-22E9B7B3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55942-C461-691D-5FD1-5F3CE023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58F52-702E-48AA-EC69-022FE4EF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DD7944-9485-BDCE-7280-560A376AB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43C74-60D3-6523-D6C4-D5ADD3F91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C3C2A-4340-0307-6D28-9A98B3AA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31136-15E8-954D-DC0D-A410735B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480FA-CCB6-C7F3-AA5D-B2F351FF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DA52A-2C86-E105-689B-30604FF1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E0CBA-955D-67CC-6268-EEE647200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93FEE-1262-069D-B27A-B39136C9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D524A-324C-F68C-8CFA-C1757BAD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707A0-BBAA-A004-2E52-7E46BE8F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B2FB0-F2A9-BF09-17B9-558DF345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A1485-44B6-87B2-D4D4-8D5DA851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DE9EF-2A13-1B63-1116-C45D944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2FA6C-F7BE-B162-88A5-D543329E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0DCBD-47BF-2569-B80F-552E9D33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2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C174A-3FC9-062D-DDA1-DD288E7B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73836-1E90-262E-008F-A79228363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9588CB-4983-42CE-E835-D0782AF42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5DE4A-1246-1530-0C4B-34AFA97C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F946-34F2-B70B-0DE6-A8F72688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C60440-CE71-E5FC-B45B-BCDBB2EA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0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74AD1-9499-0537-BDB4-3451B62F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77DA7-7D2B-7533-52CB-7710E008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15F63-BB05-2BCB-2228-93473F0C0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D0619-590C-CE57-1362-D7EA2BB71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3C6FFA-947E-4B1A-913B-020B552CE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D10CB4-CA11-929E-B4AE-08C43B77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4E8D30-68D4-FD65-1854-FC0CDD0C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A2E4E7-6F3E-F4B0-5C64-0A5C6D56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2E284-AB1C-CBE6-554A-31B09D63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363795-6373-7203-D969-BB32CB23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9B36B8-FED1-86E6-CB5C-8C0BEF4C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ECC670-C9D7-4C10-60B1-53156C86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1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C6EB26-F33B-CBEB-B50D-C5F5F6FE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909257-84A2-A102-0498-AB13A281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AEE8CF-6BB2-10DB-EECB-4C48288A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3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D629-4BAF-B0E4-1F24-0743F390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5436C-1D79-F290-FB06-579639E8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A738F0-E088-1588-33E0-E3D2DB7B5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5D69A-700F-8582-28E3-457511E2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8AD74-E8B0-92C8-6846-89AC4DC5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AAA017-DAB4-6768-FD53-758C577B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753DE-C632-95A6-B3B3-42DD454C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361C5C-3E83-D80B-067E-CFAD38002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B93055-A731-7CF4-27D7-E4513E932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61FCDC-548D-22AF-6E65-A9092A37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BC479-8119-0FFB-B9CC-DF25C3CC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2B6B6B-907A-46BD-6700-76DF188C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9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3D82B-45BB-4291-BC1F-D43F124B99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7866F-C1D0-93A0-A250-A596529F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29156-BA11-0D7C-B0FB-8EF5251A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05BBA-2EAB-3250-2D9A-39FF8FF2C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AF3A-3494-4550-8648-C272DFA9B811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FFDB7-EBBC-4E49-B5D7-C316298D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5CAFD8-6E8D-E978-1E20-2C88EF06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3AF1-C5F3-4ED0-8ECE-C084D6AD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86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C01F5-0031-4752-B748-7EF9EA1E9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812" y="1908782"/>
            <a:ext cx="7715229" cy="2632975"/>
          </a:xfrm>
        </p:spPr>
        <p:txBody>
          <a:bodyPr>
            <a:normAutofit/>
          </a:bodyPr>
          <a:lstStyle/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кисню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CA0F7E-ED73-47BD-86E4-8D239DDB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8156" y="5695308"/>
            <a:ext cx="3963844" cy="677743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Вчитель-дефектолог</a:t>
            </a:r>
          </a:p>
          <a:p>
            <a:r>
              <a:rPr lang="uk-UA" dirty="0" err="1">
                <a:solidFill>
                  <a:schemeClr val="tx1"/>
                </a:solidFill>
              </a:rPr>
              <a:t>Тимовєєва</a:t>
            </a:r>
            <a:r>
              <a:rPr lang="uk-UA" dirty="0">
                <a:solidFill>
                  <a:schemeClr val="tx1"/>
                </a:solidFill>
              </a:rPr>
              <a:t> Ю. 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3AA20-4F6B-4FD2-B497-69D32D606F05}"/>
              </a:ext>
            </a:extLst>
          </p:cNvPr>
          <p:cNvSpPr txBox="1"/>
          <p:nvPr/>
        </p:nvSpPr>
        <p:spPr>
          <a:xfrm>
            <a:off x="815926" y="576774"/>
            <a:ext cx="10930597" cy="338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 – це прости елемент. Кисень не має кольору, запаху, смаку.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найактивніших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 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негорючий газ,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2A75A-4613-44E5-AC76-8173C4E9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02" y="3963572"/>
            <a:ext cx="8356870" cy="23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2FDD6-CF69-4A06-839C-CA0470C2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Фотосинтез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FFC09E-2213-4E94-ADBD-020567FC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627" y="1419280"/>
            <a:ext cx="7275342" cy="50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99F8C-F46B-475F-85AC-4E2CAF49F72C}"/>
              </a:ext>
            </a:extLst>
          </p:cNvPr>
          <p:cNvSpPr txBox="1"/>
          <p:nvPr/>
        </p:nvSpPr>
        <p:spPr>
          <a:xfrm>
            <a:off x="548640" y="464235"/>
            <a:ext cx="10536702" cy="580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завстосувань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необхідний живим організмам для дихання. Його використовують у медицині. Кисневі балони допомагають людям з проблемами дихання вдихати повітря. Під час хірургічних операцій кисневі маски підтримують у пацієнтів дихання. Кисень використовують також у промисловості.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5E2B4-0EDC-4B6B-8B26-F7EADECD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4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Кисень необхідний живим організмам для дихання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092DAC-2845-4532-ACCE-A1D4E5DC0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292" y="1364566"/>
            <a:ext cx="4762500" cy="3609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36C99-A53E-4CA4-9366-AF474A0F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8518"/>
            <a:ext cx="73152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58F53-F27A-44B2-A218-E308F2C4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Кисень у медицині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52A358-744C-4742-A279-23F7E1A18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64" y="1080037"/>
            <a:ext cx="6618614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6C208-4A65-4BA3-8336-8552D2E1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3197656"/>
            <a:ext cx="6306436" cy="36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97713B-12D9-4508-970F-B633676C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6" y="168812"/>
            <a:ext cx="5029200" cy="5029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48B914-3A6E-4BA5-A53D-6A2AE900E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64" y="2588454"/>
            <a:ext cx="6190623" cy="32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42B4A-DC48-4623-BB60-96C890FD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Кисень у промисловості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EBC19D-9CA5-4D83-92A6-9F78B2043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0671"/>
            <a:ext cx="4948384" cy="31242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68FD2-7C1A-435E-9C27-D9ECD3FF7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06" y="1474520"/>
            <a:ext cx="7241242" cy="52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95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104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powerpointbase.com-1044</Template>
  <TotalTime>46</TotalTime>
  <Words>139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powerpointbase.com-1044</vt:lpstr>
      <vt:lpstr>Властивості кисню</vt:lpstr>
      <vt:lpstr>Презентация PowerPoint</vt:lpstr>
      <vt:lpstr>Фотосинтез </vt:lpstr>
      <vt:lpstr>Презентация PowerPoint</vt:lpstr>
      <vt:lpstr>Кисень необхідний живим організмам для дихання</vt:lpstr>
      <vt:lpstr>Кисень у медицині</vt:lpstr>
      <vt:lpstr>Презентация PowerPoint</vt:lpstr>
      <vt:lpstr>Кисень у промисловості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кисню</dc:title>
  <dc:creator>Worker</dc:creator>
  <cp:lastModifiedBy>Worker</cp:lastModifiedBy>
  <cp:revision>5</cp:revision>
  <dcterms:created xsi:type="dcterms:W3CDTF">2024-06-19T10:19:05Z</dcterms:created>
  <dcterms:modified xsi:type="dcterms:W3CDTF">2024-06-19T11:05:25Z</dcterms:modified>
</cp:coreProperties>
</file>