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38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0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7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82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8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68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25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9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7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515C3-927B-465E-AF46-0646FC693E0F}" type="datetimeFigureOut">
              <a:rPr lang="ru-RU" smtClean="0"/>
              <a:t>23.11.2024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6B1EB-D774-4916-A836-FB10123AB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60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08" y="376354"/>
            <a:ext cx="5720576" cy="429043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893" y="2364059"/>
            <a:ext cx="5653668" cy="424025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20538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447" y="108338"/>
            <a:ext cx="8438129" cy="6323118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7998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19" y="114300"/>
            <a:ext cx="6081132" cy="456084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044" y="2051824"/>
            <a:ext cx="5638800" cy="42291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68923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21" y="119875"/>
            <a:ext cx="4949697" cy="371227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43" y="1747004"/>
            <a:ext cx="5249772" cy="393732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239" y="2652285"/>
            <a:ext cx="5607619" cy="420571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59229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Вікторія</cp:lastModifiedBy>
  <cp:revision>2</cp:revision>
  <dcterms:created xsi:type="dcterms:W3CDTF">2024-11-23T10:14:44Z</dcterms:created>
  <dcterms:modified xsi:type="dcterms:W3CDTF">2024-11-23T10:26:17Z</dcterms:modified>
</cp:coreProperties>
</file>