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3" autoAdjust="0"/>
    <p:restoredTop sz="94660"/>
  </p:normalViewPr>
  <p:slideViewPr>
    <p:cSldViewPr snapToGrid="0">
      <p:cViewPr varScale="1">
        <p:scale>
          <a:sx n="73" d="100"/>
          <a:sy n="73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15C3-927B-465E-AF46-0646FC693E0F}" type="datetimeFigureOut">
              <a:rPr lang="ru-RU" smtClean="0"/>
              <a:t>23.11.2024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B1EB-D774-4916-A836-FB10123A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382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15C3-927B-465E-AF46-0646FC693E0F}" type="datetimeFigureOut">
              <a:rPr lang="ru-RU" smtClean="0"/>
              <a:t>23.11.2024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B1EB-D774-4916-A836-FB10123A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70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15C3-927B-465E-AF46-0646FC693E0F}" type="datetimeFigureOut">
              <a:rPr lang="ru-RU" smtClean="0"/>
              <a:t>23.11.2024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B1EB-D774-4916-A836-FB10123A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76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15C3-927B-465E-AF46-0646FC693E0F}" type="datetimeFigureOut">
              <a:rPr lang="ru-RU" smtClean="0"/>
              <a:t>23.11.2024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B1EB-D774-4916-A836-FB10123A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03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15C3-927B-465E-AF46-0646FC693E0F}" type="datetimeFigureOut">
              <a:rPr lang="ru-RU" smtClean="0"/>
              <a:t>23.11.2024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B1EB-D774-4916-A836-FB10123A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82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15C3-927B-465E-AF46-0646FC693E0F}" type="datetimeFigureOut">
              <a:rPr lang="ru-RU" smtClean="0"/>
              <a:t>23.11.2024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B1EB-D774-4916-A836-FB10123A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980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15C3-927B-465E-AF46-0646FC693E0F}" type="datetimeFigureOut">
              <a:rPr lang="ru-RU" smtClean="0"/>
              <a:t>23.11.2024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B1EB-D774-4916-A836-FB10123A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9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15C3-927B-465E-AF46-0646FC693E0F}" type="datetimeFigureOut">
              <a:rPr lang="ru-RU" smtClean="0"/>
              <a:t>23.11.2024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B1EB-D774-4916-A836-FB10123A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687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15C3-927B-465E-AF46-0646FC693E0F}" type="datetimeFigureOut">
              <a:rPr lang="ru-RU" smtClean="0"/>
              <a:t>23.11.2024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B1EB-D774-4916-A836-FB10123A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258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15C3-927B-465E-AF46-0646FC693E0F}" type="datetimeFigureOut">
              <a:rPr lang="ru-RU" smtClean="0"/>
              <a:t>23.11.2024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B1EB-D774-4916-A836-FB10123A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89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15C3-927B-465E-AF46-0646FC693E0F}" type="datetimeFigureOut">
              <a:rPr lang="ru-RU" smtClean="0"/>
              <a:t>23.11.2024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B1EB-D774-4916-A836-FB10123A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73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515C3-927B-465E-AF46-0646FC693E0F}" type="datetimeFigureOut">
              <a:rPr lang="ru-RU" smtClean="0"/>
              <a:t>23.11.2024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6B1EB-D774-4916-A836-FB10123A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60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08" y="376354"/>
            <a:ext cx="5720576" cy="4290432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893" y="2364059"/>
            <a:ext cx="5653668" cy="4240251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20538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447" y="108338"/>
            <a:ext cx="8438129" cy="6323118"/>
          </a:xfr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79982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19" y="114300"/>
            <a:ext cx="6081132" cy="4560849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044" y="2051824"/>
            <a:ext cx="5638800" cy="4229100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68923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21" y="119875"/>
            <a:ext cx="4949697" cy="3712273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943" y="1747004"/>
            <a:ext cx="5249772" cy="3937329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5239" y="2652285"/>
            <a:ext cx="5607619" cy="4205715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592296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Широкоэкранный</PresentationFormat>
  <Paragraphs>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Вікторія</cp:lastModifiedBy>
  <cp:revision>2</cp:revision>
  <dcterms:created xsi:type="dcterms:W3CDTF">2024-11-23T10:14:44Z</dcterms:created>
  <dcterms:modified xsi:type="dcterms:W3CDTF">2024-11-23T10:26:17Z</dcterms:modified>
</cp:coreProperties>
</file>