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6" r:id="rId3"/>
    <p:sldId id="277" r:id="rId4"/>
    <p:sldId id="280" r:id="rId5"/>
    <p:sldId id="278" r:id="rId6"/>
    <p:sldId id="279" r:id="rId7"/>
    <p:sldId id="281" r:id="rId8"/>
    <p:sldId id="283" r:id="rId9"/>
    <p:sldId id="282" r:id="rId10"/>
    <p:sldId id="284" r:id="rId11"/>
    <p:sldId id="28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330" y="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5A59F33-A50A-4724-A8A1-1A5B5EF8D377}" type="datetimeFigureOut">
              <a:rPr lang="ru-RU" smtClean="0"/>
              <a:t>16.05.2024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E1D254E-5D13-4AEB-A037-966E35C7CFF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59F33-A50A-4724-A8A1-1A5B5EF8D377}" type="datetimeFigureOut">
              <a:rPr lang="ru-RU" smtClean="0"/>
              <a:t>16.05.2024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254E-5D13-4AEB-A037-966E35C7CFF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59F33-A50A-4724-A8A1-1A5B5EF8D377}" type="datetimeFigureOut">
              <a:rPr lang="ru-RU" smtClean="0"/>
              <a:t>16.05.2024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254E-5D13-4AEB-A037-966E35C7CFF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59F33-A50A-4724-A8A1-1A5B5EF8D377}" type="datetimeFigureOut">
              <a:rPr lang="ru-RU" smtClean="0"/>
              <a:t>16.05.2024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254E-5D13-4AEB-A037-966E35C7CFF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59F33-A50A-4724-A8A1-1A5B5EF8D377}" type="datetimeFigureOut">
              <a:rPr lang="ru-RU" smtClean="0"/>
              <a:t>16.05.2024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254E-5D13-4AEB-A037-966E35C7CFF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59F33-A50A-4724-A8A1-1A5B5EF8D377}" type="datetimeFigureOut">
              <a:rPr lang="ru-RU" smtClean="0"/>
              <a:t>16.05.2024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254E-5D13-4AEB-A037-966E35C7CFF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59F33-A50A-4724-A8A1-1A5B5EF8D377}" type="datetimeFigureOut">
              <a:rPr lang="ru-RU" smtClean="0"/>
              <a:t>16.05.2024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254E-5D13-4AEB-A037-966E35C7CFF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59F33-A50A-4724-A8A1-1A5B5EF8D377}" type="datetimeFigureOut">
              <a:rPr lang="ru-RU" smtClean="0"/>
              <a:t>16.05.2024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254E-5D13-4AEB-A037-966E35C7CFF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59F33-A50A-4724-A8A1-1A5B5EF8D377}" type="datetimeFigureOut">
              <a:rPr lang="ru-RU" smtClean="0"/>
              <a:t>16.05.2024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254E-5D13-4AEB-A037-966E35C7CFF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5A59F33-A50A-4724-A8A1-1A5B5EF8D377}" type="datetimeFigureOut">
              <a:rPr lang="ru-RU" smtClean="0"/>
              <a:t>16.05.2024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E1D254E-5D13-4AEB-A037-966E35C7CFF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5A59F33-A50A-4724-A8A1-1A5B5EF8D377}" type="datetimeFigureOut">
              <a:rPr lang="ru-RU" smtClean="0"/>
              <a:t>16.05.2024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E1D254E-5D13-4AEB-A037-966E35C7CFF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5A59F33-A50A-4724-A8A1-1A5B5EF8D377}" type="datetimeFigureOut">
              <a:rPr lang="ru-RU" smtClean="0"/>
              <a:t>16.05.2024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E1D254E-5D13-4AEB-A037-966E35C7CFF4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Df6N1kNS0U?si=UiSeq4q-Ab3K5DDP" TargetMode="External"/><Relationship Id="rId2" Type="http://schemas.openxmlformats.org/officeDocument/2006/relationships/hyperlink" Target="https://youtu.be/OSXAZCRVD1s?si=e6FOSLUlXIJ7n33d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uk-UA" dirty="0" smtClean="0"/>
          </a:p>
          <a:p>
            <a:endParaRPr lang="uk-UA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196752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9" y="1381418"/>
            <a:ext cx="66247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Безпечна дорога додому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A95B4A6-A1E4-8505-82E5-E7E501E19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434" y="2368806"/>
            <a:ext cx="3695284" cy="34509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3648" y="3861048"/>
            <a:ext cx="316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Єдиний урок </a:t>
            </a:r>
          </a:p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2-А класі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836712"/>
            <a:ext cx="5184576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 обережним на дорозі 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1F08352-B9D0-8AC6-47E5-417D0045C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916832"/>
            <a:ext cx="6829169" cy="360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1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924944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youtu.be/OSXAZCRVD1s?si=e6FOSLUlXIJ7n33d</a:t>
            </a:r>
            <a:r>
              <a:rPr lang="uk-UA" dirty="0" smtClean="0"/>
              <a:t> </a:t>
            </a:r>
          </a:p>
          <a:p>
            <a:endParaRPr lang="uk-UA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youtu.be/1Df6N1kNS0U?si=UiSeq4q-Ab3K5DDP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908721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використаного відеоматеріалу 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6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92696"/>
            <a:ext cx="60486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будиночки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біжать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Хлопчики 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дівчатка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будиночках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сидять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8AD44D7-1449-6E5E-80A0-4DDAA00FB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404" y="980728"/>
            <a:ext cx="3266988" cy="19683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72897" y="3212976"/>
            <a:ext cx="33715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вівса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сіна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бензину,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обжену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наздожену</a:t>
            </a:r>
            <a:r>
              <a:rPr lang="ru-RU" sz="2400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0A3871A-5139-0F14-F8A2-4D3EDD02A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645024"/>
            <a:ext cx="3973305" cy="2224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764705"/>
            <a:ext cx="50405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Підморгне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зеленим оком – ми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йдемо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Підморгне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червоним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оком –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стоїмо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566B771-B870-99D6-1095-608E79F5C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2420888"/>
            <a:ext cx="3693724" cy="3746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764704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світлофора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340768"/>
            <a:ext cx="5958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треба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…………....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блимне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хвилюйся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 і ………………….</a:t>
            </a:r>
          </a:p>
          <a:p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вітер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дощ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злива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дорогу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………………..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BCFB8ED-353B-7664-EA0D-508AFAB93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584" y="1916832"/>
            <a:ext cx="2878831" cy="405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8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764704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від світлофора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556792"/>
            <a:ext cx="30243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проста: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копит і без хвоста.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гуляє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біжить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вулиці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лежить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AD801D6-4F6B-36A3-AE5F-A1154511D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3068960"/>
            <a:ext cx="4040670" cy="29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2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268760"/>
            <a:ext cx="2232248" cy="4220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Місце, де пішоходи можуть перейти вулицю чи дорогу, позначені лініями розмітки, які називають «зебра».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53D7846-648B-1CDB-81D7-92A8F1E84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692696"/>
            <a:ext cx="4939922" cy="37945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03848" y="4797152"/>
            <a:ext cx="4752528" cy="83099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шукай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«зебру»,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кращий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пішохода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2749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764704"/>
            <a:ext cx="5976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Знаки безпечного переходу дороги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xmlns="" id="{A9CC40C5-0FC2-0B41-C95B-88A5B3357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287924"/>
            <a:ext cx="2199928" cy="2192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12" descr="http://xn--80aqfsfo.xn--p1ai/images/5/biggest/TS6b7.jpg">
            <a:extLst>
              <a:ext uri="{FF2B5EF4-FFF2-40B4-BE49-F238E27FC236}">
                <a16:creationId xmlns:a16="http://schemas.microsoft.com/office/drawing/2014/main" xmlns="" id="{04237A9A-FF59-E348-BB6E-64A4DD7F3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96398"/>
            <a:ext cx="2098228" cy="228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http://xn--80aqfsfo.xn--p1ai/images/5/biggest/TS6b6.jpg">
            <a:extLst>
              <a:ext uri="{FF2B5EF4-FFF2-40B4-BE49-F238E27FC236}">
                <a16:creationId xmlns:a16="http://schemas.microsoft.com/office/drawing/2014/main" xmlns="" id="{CF350285-84D9-3B0D-D1D9-F92DC7093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25223"/>
            <a:ext cx="2199061" cy="225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1601" y="3861048"/>
            <a:ext cx="21602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Пішохідний перехід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96137" y="3939066"/>
            <a:ext cx="2520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Надземний та підземний переходи</a:t>
            </a:r>
          </a:p>
        </p:txBody>
      </p:sp>
    </p:spTree>
    <p:extLst>
      <p:ext uri="{BB962C8B-B14F-4D97-AF65-F5344CB8AC3E}">
        <p14:creationId xmlns:p14="http://schemas.microsoft.com/office/powerpoint/2010/main" val="18846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056" y="764704"/>
            <a:ext cx="32403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Знають діти всі, напевно,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 бува підземний.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землею люди йдуть –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безпечна їхня путь.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Нагорі біжать машини,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Проїжджають без зупину,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внизу йде пішохід –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Дуже зручний перехід.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ABCA16E-0784-B4DE-A16A-7045E4486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3" y="2708920"/>
            <a:ext cx="4128194" cy="344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836713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неправильно переходить дорогу ?</a:t>
            </a:r>
          </a:p>
        </p:txBody>
      </p:sp>
      <p:pic>
        <p:nvPicPr>
          <p:cNvPr id="3" name="Picture 5" descr="42232696_pravila_dorozhnogo_dvizheniya">
            <a:extLst>
              <a:ext uri="{FF2B5EF4-FFF2-40B4-BE49-F238E27FC236}">
                <a16:creationId xmlns:a16="http://schemas.microsoft.com/office/drawing/2014/main" xmlns="" id="{8F2D80DF-73D1-AEA9-FAF8-0B62986E1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994" t="4110" r="2282" b="1369"/>
          <a:stretch>
            <a:fillRect/>
          </a:stretch>
        </p:blipFill>
        <p:spPr bwMode="auto">
          <a:xfrm>
            <a:off x="1043608" y="1412776"/>
            <a:ext cx="7084848" cy="4674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096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82</TotalTime>
  <Words>193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Безпека на дорогах</dc:title>
  <dc:creator>Admin</dc:creator>
  <cp:lastModifiedBy>ПК6</cp:lastModifiedBy>
  <cp:revision>13</cp:revision>
  <dcterms:created xsi:type="dcterms:W3CDTF">2016-11-23T21:37:47Z</dcterms:created>
  <dcterms:modified xsi:type="dcterms:W3CDTF">2024-05-16T18:31:24Z</dcterms:modified>
</cp:coreProperties>
</file>