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8" r:id="rId6"/>
    <p:sldId id="282" r:id="rId7"/>
    <p:sldId id="271" r:id="rId8"/>
    <p:sldId id="281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17" autoAdjust="0"/>
    <p:restoredTop sz="94660"/>
  </p:normalViewPr>
  <p:slideViewPr>
    <p:cSldViewPr>
      <p:cViewPr varScale="1">
        <p:scale>
          <a:sx n="73" d="100"/>
          <a:sy n="73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63DC780-EF8E-4C91-98A9-9488FB6C9F98}"/>
              </a:ext>
            </a:extLst>
          </p:cNvPr>
          <p:cNvSpPr/>
          <p:nvPr/>
        </p:nvSpPr>
        <p:spPr>
          <a:xfrm>
            <a:off x="1187623" y="548680"/>
            <a:ext cx="75608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Перемагає той, хто пам’ятає</a:t>
            </a:r>
            <a:endParaRPr lang="uk-UA" sz="4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ransition spd="med" advClick="0" advTm="629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Хвилина мовчання">
            <a:hlinkClick r:id="" action="ppaction://media"/>
            <a:extLst>
              <a:ext uri="{FF2B5EF4-FFF2-40B4-BE49-F238E27FC236}">
                <a16:creationId xmlns:a16="http://schemas.microsoft.com/office/drawing/2014/main" id="{8F0E02EC-E216-4203-A0BA-5A806DB1C2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1772816"/>
            <a:ext cx="6552727" cy="364014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2285307-A58D-47A7-A50C-916709FE6683}"/>
              </a:ext>
            </a:extLst>
          </p:cNvPr>
          <p:cNvSpPr/>
          <p:nvPr/>
        </p:nvSpPr>
        <p:spPr>
          <a:xfrm>
            <a:off x="2339752" y="692696"/>
            <a:ext cx="5832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/>
              <a:t>Хвилина мовчання</a:t>
            </a:r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ransition spd="med" advClick="0" advTm="834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1FCC3-54EA-4D96-B479-60047F42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1228998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Іловайськ – трагедія та незламність українських воїнів.</a:t>
            </a:r>
            <a:b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809D76-100E-4093-A087-E37DF8C01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4973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E8960-8386-4494-BE59-F61BE2EB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12976"/>
            <a:ext cx="3623973" cy="2566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DF38A-A264-4728-8542-5F42C5A6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827" y="3212976"/>
            <a:ext cx="362397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2832"/>
      </p:ext>
    </p:extLst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586EF-0326-4102-84C6-9618ACBA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російсько-української війни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0452BF-E691-4397-802A-42220BD8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600" y="1417638"/>
            <a:ext cx="3524200" cy="47085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Російсько-українська війна розпочалася 20 лютого 2014 року, а бої за Іловайськ в серпні того ж року стали однією із кульмінаційних точок її початкової стадії.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серпня 2014 року агресор накрив вогнем наших захисників у полях із соняшником під час “зеленого” коридору.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6659A4D-AF1C-49C6-B522-5EB2EE01A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484784"/>
            <a:ext cx="4038598" cy="46413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полягли 366 українських воїнів, 429 – зазнали поранень, 158 – зникли безвісти, 300 – опинилися в полоні.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23–25 серпня на територію Донецької та Луганської областей зайшли вісім батальйонних тактичних груп Збройних сил РФ. До наступу залучили 70 російських військових частин, зібраних з усієї федерації, які розпочали новий виток ескалації агресії РФ.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1556416"/>
      </p:ext>
    </p:extLst>
  </p:cSld>
  <p:clrMapOvr>
    <a:masterClrMapping/>
  </p:clrMapOvr>
  <p:transition spd="med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F59B-2529-4BD4-B275-5DBB0390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Сонях – символ Дня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E65FA77-E48D-4445-8D9F-458FCFA8C9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5656" y="1700808"/>
            <a:ext cx="3020144" cy="3910863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56C9B65-15B7-4583-B33F-41C29F457E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Трагічні події російсько-української війни розгорталися на сході України, саме на полях соняхів, які вже дозрівали. Саме тому сонях обрано символом Дня пам’яті захисників України, які загинули в боротьбі за незалежність, суверенітет і територіальну цілісність держави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2444310"/>
      </p:ext>
    </p:extLst>
  </p:cSld>
  <p:clrMapOvr>
    <a:masterClrMapping/>
  </p:clrMapOvr>
  <p:transition spd="med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07AF-6E9E-47EC-B5F4-B9BB603D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Генеральний</a:t>
            </a:r>
            <a:r>
              <a:rPr lang="ru-RU" dirty="0"/>
              <a:t> штаб ЗСУ</a:t>
            </a:r>
            <a:br>
              <a:rPr lang="ru-RU" dirty="0"/>
            </a:br>
            <a:r>
              <a:rPr lang="ru-RU" dirty="0" err="1"/>
              <a:t>Меморіальний</a:t>
            </a:r>
            <a:r>
              <a:rPr lang="ru-RU" dirty="0"/>
              <a:t> комплекс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EB5C29-C79C-43D7-B98C-1FC25AB1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свободу,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Міноборони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Генерального штабу,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 зайти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вмонтовано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осколки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снарядів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подіумах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Книг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принципом календаря: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розворот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один день,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5743643"/>
      </p:ext>
    </p:extLst>
  </p:cSld>
  <p:clrMapOvr>
    <a:masterClrMapping/>
  </p:clrMapOvr>
  <p:transition spd="med"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43ABBA-F818-474A-B77D-20B7CC25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2656"/>
            <a:ext cx="7704856" cy="561285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85116C-F058-43C4-9C42-244BF2E1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799288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28611"/>
      </p:ext>
    </p:extLst>
  </p:cSld>
  <p:clrMapOvr>
    <a:masterClrMapping/>
  </p:clrMapOvr>
  <p:transition spd="med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792D8-D0D8-40C7-ACDE-6AA68DCA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72935"/>
      </p:ext>
    </p:extLst>
  </p:cSld>
  <p:clrMapOvr>
    <a:masterClrMapping/>
  </p:clrMapOvr>
  <p:transition spd="med" advClick="0" advTm="5000">
    <p:fade/>
  </p:transition>
</p:sld>
</file>

<file path=ppt/theme/theme1.xml><?xml version="1.0" encoding="utf-8"?>
<a:theme xmlns:a="http://schemas.openxmlformats.org/drawingml/2006/main" name="шаблон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шаблон-1</Template>
  <TotalTime>443</TotalTime>
  <Words>316</Words>
  <Application>Microsoft Office PowerPoint</Application>
  <PresentationFormat>Экран (4:3)</PresentationFormat>
  <Paragraphs>18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шаблон-1</vt:lpstr>
      <vt:lpstr>Презентация PowerPoint</vt:lpstr>
      <vt:lpstr>Презентация PowerPoint</vt:lpstr>
      <vt:lpstr> Іловайськ – трагедія та незламність українських воїнів. </vt:lpstr>
      <vt:lpstr>Історія російсько-української війни</vt:lpstr>
      <vt:lpstr>Сонях – символ Дня пам’яті захисників України</vt:lpstr>
      <vt:lpstr>Генеральний штаб ЗСУ Меморіальний комплекс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Вікторія</cp:lastModifiedBy>
  <cp:revision>45</cp:revision>
  <dcterms:created xsi:type="dcterms:W3CDTF">2016-03-26T12:06:49Z</dcterms:created>
  <dcterms:modified xsi:type="dcterms:W3CDTF">2024-09-14T09:43:45Z</dcterms:modified>
</cp:coreProperties>
</file>