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7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0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0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3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2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1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8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7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1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EBAF-BAAA-42CA-B0F5-B03ACDDB678C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0BD90-E152-4012-8327-7E416534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6" y="0"/>
            <a:ext cx="1214451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Перемагає той, хто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err="1" smtClean="0"/>
              <a:t>ятає</a:t>
            </a:r>
            <a:r>
              <a:rPr lang="uk-UA" dirty="0" smtClean="0"/>
              <a:t>.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Вчитель 5-а класу</a:t>
            </a:r>
          </a:p>
          <a:p>
            <a:r>
              <a:rPr lang="uk-UA" dirty="0" err="1" smtClean="0"/>
              <a:t>Кисєльова</a:t>
            </a:r>
            <a:r>
              <a:rPr lang="uk-UA" dirty="0" smtClean="0"/>
              <a:t> Тетяна Сергіївна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09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79438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517" y="1"/>
            <a:ext cx="7767757" cy="679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18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612" y="0"/>
            <a:ext cx="7706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0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63" y="0"/>
            <a:ext cx="771625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02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194" y="0"/>
            <a:ext cx="77422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50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062" y="0"/>
            <a:ext cx="773229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8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" y="0"/>
            <a:ext cx="12175023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0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044" y="0"/>
            <a:ext cx="12236044" cy="70264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46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854" y="0"/>
            <a:ext cx="77964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822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</Words>
  <Application>Microsoft Office PowerPoint</Application>
  <PresentationFormat>Широкоэкранный</PresentationFormat>
  <Paragraphs>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Перемагає той, хто пам’ятає.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Перемагає той, хто пам’ятає.</dc:title>
  <dc:creator>Пользователь Windows</dc:creator>
  <cp:lastModifiedBy>Пользователь Windows</cp:lastModifiedBy>
  <cp:revision>4</cp:revision>
  <dcterms:created xsi:type="dcterms:W3CDTF">2024-09-16T08:18:35Z</dcterms:created>
  <dcterms:modified xsi:type="dcterms:W3CDTF">2024-10-01T13:51:57Z</dcterms:modified>
</cp:coreProperties>
</file>