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57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0" d="100"/>
          <a:sy n="60" d="100"/>
        </p:scale>
        <p:origin x="96" y="31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5EBAF-BAAA-42CA-B0F5-B03ACDDB678C}" type="datetimeFigureOut">
              <a:rPr lang="en-US" smtClean="0"/>
              <a:t>10/1/2024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0BD90-E152-4012-8327-7E41653484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00733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5EBAF-BAAA-42CA-B0F5-B03ACDDB678C}" type="datetimeFigureOut">
              <a:rPr lang="en-US" smtClean="0"/>
              <a:t>10/1/2024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0BD90-E152-4012-8327-7E41653484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64015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5EBAF-BAAA-42CA-B0F5-B03ACDDB678C}" type="datetimeFigureOut">
              <a:rPr lang="en-US" smtClean="0"/>
              <a:t>10/1/2024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0BD90-E152-4012-8327-7E41653484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27050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5EBAF-BAAA-42CA-B0F5-B03ACDDB678C}" type="datetimeFigureOut">
              <a:rPr lang="en-US" smtClean="0"/>
              <a:t>10/1/2024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0BD90-E152-4012-8327-7E41653484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7314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5EBAF-BAAA-42CA-B0F5-B03ACDDB678C}" type="datetimeFigureOut">
              <a:rPr lang="en-US" smtClean="0"/>
              <a:t>10/1/2024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0BD90-E152-4012-8327-7E41653484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56231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5EBAF-BAAA-42CA-B0F5-B03ACDDB678C}" type="datetimeFigureOut">
              <a:rPr lang="en-US" smtClean="0"/>
              <a:t>10/1/2024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0BD90-E152-4012-8327-7E41653484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71154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5EBAF-BAAA-42CA-B0F5-B03ACDDB678C}" type="datetimeFigureOut">
              <a:rPr lang="en-US" smtClean="0"/>
              <a:t>10/1/2024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0BD90-E152-4012-8327-7E41653484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76823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5EBAF-BAAA-42CA-B0F5-B03ACDDB678C}" type="datetimeFigureOut">
              <a:rPr lang="en-US" smtClean="0"/>
              <a:t>10/1/2024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0BD90-E152-4012-8327-7E41653484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92045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5EBAF-BAAA-42CA-B0F5-B03ACDDB678C}" type="datetimeFigureOut">
              <a:rPr lang="en-US" smtClean="0"/>
              <a:t>10/1/2024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0BD90-E152-4012-8327-7E41653484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19786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5EBAF-BAAA-42CA-B0F5-B03ACDDB678C}" type="datetimeFigureOut">
              <a:rPr lang="en-US" smtClean="0"/>
              <a:t>10/1/2024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0BD90-E152-4012-8327-7E41653484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04142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5EBAF-BAAA-42CA-B0F5-B03ACDDB678C}" type="datetimeFigureOut">
              <a:rPr lang="en-US" smtClean="0"/>
              <a:t>10/1/2024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0BD90-E152-4012-8327-7E41653484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83918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D5EBAF-BAAA-42CA-B0F5-B03ACDDB678C}" type="datetimeFigureOut">
              <a:rPr lang="en-US" smtClean="0"/>
              <a:t>10/1/2024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D0BD90-E152-4012-8327-7E41653484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06456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486" y="0"/>
            <a:ext cx="12144514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 smtClean="0"/>
              <a:t>Перемагає той, хто </a:t>
            </a:r>
            <a:r>
              <a:rPr lang="uk-UA" dirty="0" err="1" smtClean="0"/>
              <a:t>пам</a:t>
            </a:r>
            <a:r>
              <a:rPr lang="en-US" dirty="0" smtClean="0"/>
              <a:t>’</a:t>
            </a:r>
            <a:r>
              <a:rPr lang="uk-UA" dirty="0" err="1" smtClean="0"/>
              <a:t>ятає</a:t>
            </a:r>
            <a:r>
              <a:rPr lang="uk-UA" dirty="0" smtClean="0"/>
              <a:t>.</a:t>
            </a:r>
            <a:endParaRPr lang="en-US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uk-UA" dirty="0" smtClean="0"/>
              <a:t>Вчитель 5-а класу</a:t>
            </a:r>
          </a:p>
          <a:p>
            <a:r>
              <a:rPr lang="uk-UA" dirty="0" err="1" smtClean="0"/>
              <a:t>Кисєльова</a:t>
            </a:r>
            <a:r>
              <a:rPr lang="uk-UA" dirty="0" smtClean="0"/>
              <a:t> Тетяна Сергіївна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30926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12192000" cy="6794386"/>
          </a:xfrm>
          <a:prstGeom prst="rect">
            <a:avLst/>
          </a:prstGeom>
        </p:spPr>
      </p:pic>
      <p:pic>
        <p:nvPicPr>
          <p:cNvPr id="2" name="Рисунок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42517" y="1"/>
            <a:ext cx="7767757" cy="67943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31846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7612" y="0"/>
            <a:ext cx="770661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20067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10063" y="0"/>
            <a:ext cx="7716253" cy="6857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40234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16194" y="0"/>
            <a:ext cx="7742205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62503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2" name="Рисунок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10062" y="0"/>
            <a:ext cx="7732295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92893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76" y="0"/>
            <a:ext cx="12175023" cy="6858000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24250" y="0"/>
            <a:ext cx="51435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3095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4044" y="0"/>
            <a:ext cx="12236044" cy="7026442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24250" y="0"/>
            <a:ext cx="51435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64687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1999" cy="6858000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29854" y="0"/>
            <a:ext cx="7796462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582222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</TotalTime>
  <Words>14</Words>
  <Application>Microsoft Office PowerPoint</Application>
  <PresentationFormat>Широкоэкранный</PresentationFormat>
  <Paragraphs>3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Тема Office</vt:lpstr>
      <vt:lpstr>Перемагає той, хто пам’ятає.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Перемагає той, хто пам’ятає.</dc:title>
  <dc:creator>Пользователь Windows</dc:creator>
  <cp:lastModifiedBy>Пользователь Windows</cp:lastModifiedBy>
  <cp:revision>4</cp:revision>
  <dcterms:created xsi:type="dcterms:W3CDTF">2024-09-16T08:18:35Z</dcterms:created>
  <dcterms:modified xsi:type="dcterms:W3CDTF">2024-10-01T13:51:57Z</dcterms:modified>
</cp:coreProperties>
</file>