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5B7AB-6129-227B-D6F7-753056BC7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C4F42A-0E8A-0FFA-E192-94ED617C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8B0444-1A1D-37FA-5659-A42BF950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2E135-6B9C-818D-D211-B08FF1D4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D9588-B90F-1C5B-C94B-249BF971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3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D7BCD-7537-DE51-E4AA-8526150D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7F175-4D62-73E9-7E30-C2CB15B86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5141AA-03B2-8FD2-3630-3BDC1E71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8EAD02-00C8-5062-9988-917C34BC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86398-6358-77DA-2ACC-1BDD44F3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5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4608CA-A374-6398-632C-D3D8BD8A8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5110B5-C29F-2291-F0CC-3E7C7EF59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23392-A070-9D32-56F2-74EE601A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B12655-EB9E-4CEB-7B39-0305AD88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7DEF7-7B25-A5BB-43D2-16956DD6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34DC5-BFDB-0E05-ACBA-32E3F154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8AE58-5346-58A6-632C-AC1A7331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292A1-1E33-3D4D-18BA-5626ED27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331EE2-25F6-F60E-6205-354570D3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4571AA-4C93-E51F-E98A-FA007C70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EE31C-9B2B-429B-DB37-4E1163B7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F22581-3DC2-6D91-3E42-45034A4E6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29A99-2C96-5506-3183-6AFA3947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EFD94-401F-7BB9-FD31-4E86E045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D80B96-B69F-7BD6-EB57-2E7AAE48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1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92E1A-C7A9-938C-AEB6-8B91E3F0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86423-EA58-CE2E-2823-0E6FD24F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465B3-C52A-9D68-F553-5C91607F3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E828DC-8DC5-3319-73DB-53E86E49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B0ACC7-450B-16D5-6B45-8F1D2215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DA509B-6419-D081-C976-4BD537C6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3C715-AA24-65B8-D846-0CAE0DA1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CC6352-DE6E-D3B5-B21D-AFFEF463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98FAB4-5CAC-1FAE-2401-925AE6A06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6B0C4B-1278-6ABA-D6F3-21487180F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9381E1-DB4F-3C15-6B96-8BA9C7AB4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830CAC-160D-6BC9-618F-B3530740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CCF7C9-E3B9-86C0-4F82-5FA1040A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B4FFEA-729B-4280-069D-3F2EDCB4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86CFA-C097-E725-7317-56C23F7B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3FA404-CCCE-F8E7-F6D0-61D5B385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83D415-363C-1199-605A-108AECBA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F3C9AC-2240-A032-AC90-4837709E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73F4D6-E3CA-C63A-5FC6-37005EE0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1192B3-45DB-A31F-D886-D3341C23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65D865-F3D4-30A6-69D0-D09CFFFF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8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D24A9-05B0-DE70-46C6-21EABEBB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4A468D-AB17-E2CA-CBF3-4EF79D828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C3F6E7-BC4B-9BFE-7A7D-6552324BE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DBD90F-5B34-196D-E77B-F006FCA2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C3963B-B480-854D-A029-C7358210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336849-6F93-7B84-5F8F-39F8BF4D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2BAA0-5ED4-137D-262E-6BD610DE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DB6F35-0FAF-81CF-BE5F-19BDB2C16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91D0E-BED3-8666-E9C1-0C4BBE81A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0BC0B5-2EBD-5AD1-FB9D-41B56529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2E32F7-5AF6-37C2-AB78-9B57CF5D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6617F6-4C28-7BAA-3618-ADCFA849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17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E15B0-EF92-B122-6078-1FBEA916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8E8DA6-95EE-7286-2134-A9C5E96F9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1B89D-4D16-F093-96DB-FE597D76D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159E-0903-4005-9A2B-1135860810AB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C64FA4-5012-0777-DE87-9E79D68C5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6F0F4B-FDAB-14C6-04A5-9C2CCD0A1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E090-D068-4E4F-9F87-AC56DF02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7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7529176-9CB8-5A00-5CE7-4F1244334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895"/>
            <a:ext cx="9144000" cy="2387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Єдиний національний урок</a:t>
            </a:r>
            <a:endParaRPr lang="ru-RU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D94B8CBD-DB82-2126-A6FC-A747AF26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912"/>
            <a:ext cx="9144000" cy="1655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6600" dirty="0"/>
              <a:t>Безпечна дорога додому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003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Національний урок з безпеки дорожнього руху «Безпечна дорога додому».">
            <a:extLst>
              <a:ext uri="{FF2B5EF4-FFF2-40B4-BE49-F238E27FC236}">
                <a16:creationId xmlns:a16="http://schemas.microsoft.com/office/drawing/2014/main" id="{311225C5-44C8-5E9E-219F-8FDBF450E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7" y="82651"/>
            <a:ext cx="10635175" cy="665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39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B8C4E2-B9A2-8150-661F-C27B360F3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2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D5C100-7957-856C-9EC7-7128D1995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4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56744A-BEE9-B560-1B02-7CDBF9851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0"/>
            <a:ext cx="12184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DD5B6DC-D5BD-D45D-0A7B-C64CFBE92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2" y="0"/>
            <a:ext cx="10086536" cy="639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8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2BF096D-38ED-9D20-1EA9-0EBA4A90B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91" y="0"/>
            <a:ext cx="9787817" cy="676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28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4F2498-7661-04D8-33F5-5734461DB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6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Єдиний національний урок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Єдиний національний урок</dc:title>
  <dc:creator>Катя</dc:creator>
  <cp:lastModifiedBy>Вікторія</cp:lastModifiedBy>
  <cp:revision>5</cp:revision>
  <dcterms:created xsi:type="dcterms:W3CDTF">2022-11-22T08:33:47Z</dcterms:created>
  <dcterms:modified xsi:type="dcterms:W3CDTF">2024-05-19T11:01:07Z</dcterms:modified>
</cp:coreProperties>
</file>