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5" r:id="rId9"/>
    <p:sldId id="266" r:id="rId10"/>
    <p:sldId id="263" r:id="rId11"/>
    <p:sldId id="268" r:id="rId12"/>
    <p:sldId id="267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139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706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488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038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789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020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484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659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490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218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290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253AE-9338-4A60-A2F9-C7043C25E5AC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861EC-0977-4A8D-90AE-26EB2429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85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uk.wikipedia.org/wiki/%D0%97%D0%B0%D1%85%D1%96%D0%B4%D0%BD%D0%BE%D1%83%D0%BA%D1%80%D0%B0%D1%97%D0%BD%D1%81%D1%8C%D0%BA%D0%B0_%D0%9D%D0%B0%D1%80%D0%BE%D0%B4%D0%BD%D0%B0_%D0%A0%D0%B5%D1%81%D0%BF%D1%83%D0%B1%D0%BB%D1%96%D0%BA%D0%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A3%D0%BA%D1%80%D0%B0%D1%97%D0%BD%D1%81%D1%8C%D0%BA%D0%B0_%D0%9D%D0%B0%D1%80%D0%BE%D0%B4%D0%BD%D0%B0_%D0%A0%D0%B5%D1%81%D0%BF%D1%83%D0%B1%D0%BB%D1%96%D0%BA%D0%B0" TargetMode="External"/><Relationship Id="rId5" Type="http://schemas.openxmlformats.org/officeDocument/2006/relationships/hyperlink" Target="https://uk.wikipedia.org/wiki/%D0%9C%D1%96%D1%81%D1%82_%D0%9F%D0%B0%D1%82%D0%BE%D0%BD%D0%B0" TargetMode="External"/><Relationship Id="rId4" Type="http://schemas.openxmlformats.org/officeDocument/2006/relationships/hyperlink" Target="https://uk.wikipedia.org/wiki/%D0%94%D0%B5%D0%BD%D1%8C_%D1%81%D0%BE%D0%B1%D0%BE%D1%80%D0%BD%D0%BE%D1%81%D1%82%D1%96_%D0%A3%D0%BA%D1%80%D0%B0%D1%97%D0%BD%D0%B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19772" y="2727724"/>
            <a:ext cx="9087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 – ти соборна і єдина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70213" y="458095"/>
            <a:ext cx="7851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>
                <a:ln w="3810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День </a:t>
            </a:r>
            <a:r>
              <a:rPr lang="ru-RU" sz="5400" b="1" cap="none" spc="50" dirty="0" err="1">
                <a:ln w="3810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Соборності</a:t>
            </a:r>
            <a:r>
              <a:rPr lang="ru-RU" sz="5400" b="1" cap="none" spc="50" dirty="0">
                <a:ln w="3810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5400" b="1" cap="none" spc="50" dirty="0" err="1">
                <a:ln w="3810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України</a:t>
            </a:r>
            <a:endParaRPr lang="ru-RU" sz="5400" b="1" cap="none" spc="50" dirty="0">
              <a:ln w="38100" cmpd="sng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9729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78003" y="1075488"/>
            <a:ext cx="6264067" cy="3853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Майже в усіх народів є улюблені рослини-символи. У нас це верба, калина, барвінок та ін. Про це говорить прислів’я: “Без верби і калини нема України”.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Калина – символ кохання, краси, щастя. Навесні вона вкривається білим цвітом, а восени палахкотить гронами червоних плодів. Калиною уквітчують весільний коровай, оселю; нею лікуються. 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Можливо, ви чули від ваших родичів пісню “В кінці греблі </a:t>
            </a:r>
            <a:r>
              <a:rPr lang="uk-UA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шумлять</a:t>
            </a:r>
            <a:r>
              <a:rPr lang="uk-U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верби”? Це пісня про кохання і прекрасне, горде дерево. Окрім краси, верба дає багато користі. Вона, ніби позначка води на землі. Тому й копають криниці під вербою, бо на сухому місці це дерево ніколи не росте.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1092" y="152158"/>
            <a:ext cx="5866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Рослини</a:t>
            </a:r>
            <a:r>
              <a:rPr lang="ru-RU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- </a:t>
            </a:r>
            <a:r>
              <a:rPr lang="ru-RU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символи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146" name="Picture 2" descr="Матеріали до уроку &quot;Верба і калина - Символи України&quot; | Інші методичні  матеріали. Літературне чита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371" y="4512414"/>
            <a:ext cx="4092388" cy="206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095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68680" y="1105781"/>
            <a:ext cx="9104119" cy="282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Ця рослина, коли ще не мала своєї назви, дуже заздрила запашній фіалці, бо та була у великій шані серед людей. І тоді вона звернулася до богині Флори, щоб та подарувала їй аромат, красу і людську любов. Але богиня не була всесильна – не могла вона нагородити рослину великою красою. Зате дала їй назву “вінка”, що означає “перемога”. І відтоді люди почали вбачати в барвінкові цілющу силу, яка перемагає тяжкі недуги. За це люди подарували рослині свою любов.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Отже, хрещатий барвінок — символ вічності.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31899" y="102752"/>
            <a:ext cx="67931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Легенда про </a:t>
            </a:r>
            <a:r>
              <a:rPr lang="ru-RU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барвінок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170" name="Picture 2" descr="Презентація з біології для учнів 6 класу &quot;Рослини - символи Україн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661" y="3201599"/>
            <a:ext cx="4551868" cy="341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996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51589" y="687312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Пам’ятайте, діти, що ви – майбутнє України. А Україна – це ви. Тож своїми здобутками примножуйте її культуру, а своїми  досягненнями прославляйте її. Будьте гідними своїх предків, своєї історії, шануйте себе і шановані будете іншими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90587" y="3005840"/>
            <a:ext cx="7488964" cy="3448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 хай вашим девізом по життю будуть слова: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Може, десь земля є краща й вища,</a:t>
            </a:r>
            <a:endParaRPr lang="ru-RU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над нею – небо золоте,</a:t>
            </a:r>
            <a:endParaRPr lang="ru-RU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 мені найкраща та, де вишня,</a:t>
            </a:r>
            <a:endParaRPr lang="ru-RU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та, де вишня мамина цвіте.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endParaRPr lang="ru-RU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Богдан Радиш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4771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00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E8F50B-9C0D-4971-A16C-C2ED09E93F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79281">
            <a:off x="1974574" y="274982"/>
            <a:ext cx="2581835" cy="34289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FD486E-F0F9-4A21-863E-BC73CB7E19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3188">
            <a:off x="6517730" y="736073"/>
            <a:ext cx="3740115" cy="28160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E10CB3-43D8-41D7-9200-969B03B256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"/>
          <a:stretch/>
        </p:blipFill>
        <p:spPr>
          <a:xfrm rot="5400000">
            <a:off x="3631688" y="3452838"/>
            <a:ext cx="4028877" cy="278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83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00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8198" y="617079"/>
            <a:ext cx="7352232" cy="5625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землі великій є одна країна: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Гарна, неповторна, красна, як калина.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живуть тут люди добрі, працьовиті.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скажу, до речі, ще й талановиті.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Землю засівають і пісні співають,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бандурі грають і вірші складають.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ліси і гори, І про синє море,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людей і квіти…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скажіть же, діти,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це за країна?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28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41" y="-230735"/>
            <a:ext cx="12173440" cy="69489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84419" y="3164504"/>
            <a:ext cx="3666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Україна – це квітучий край </a:t>
            </a:r>
          </a:p>
          <a:p>
            <a:pPr algn="ctr"/>
            <a:r>
              <a:rPr lang="uk-U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 рутою-м’ятою та барвінком. </a:t>
            </a:r>
            <a:endParaRPr lang="ru-RU" sz="2000" dirty="0"/>
          </a:p>
        </p:txBody>
      </p:sp>
      <p:sp>
        <p:nvSpPr>
          <p:cNvPr id="3" name="AutoShape 2" descr="На высокогорье Карпат цветет &quot;червона рута&quot; – новости Прикарпатья"/>
          <p:cNvSpPr>
            <a:spLocks noChangeAspect="1" noChangeArrowheads="1"/>
          </p:cNvSpPr>
          <p:nvPr/>
        </p:nvSpPr>
        <p:spPr bwMode="auto">
          <a:xfrm>
            <a:off x="365663" y="65627"/>
            <a:ext cx="94711" cy="9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На высокогорье Карпат цветет &quot;червона рута&quot; – новости Прикарпатья"/>
          <p:cNvSpPr>
            <a:spLocks noChangeAspect="1" noChangeArrowheads="1"/>
          </p:cNvSpPr>
          <p:nvPr/>
        </p:nvSpPr>
        <p:spPr bwMode="auto">
          <a:xfrm>
            <a:off x="518063" y="218027"/>
            <a:ext cx="94711" cy="9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У Карпатах рясно зацвів рододендрон – &quot;червона рута&quot; (ФОТО) @ Закарпаття  онлай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633" y="0"/>
            <a:ext cx="2394352" cy="304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53952" y="4457883"/>
            <a:ext cx="2825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Україна – це милозвучна рідна мова, </a:t>
            </a:r>
          </a:p>
          <a:p>
            <a:r>
              <a:rPr lang="uk-UA" sz="2000" dirty="0"/>
              <a:t>задушевна лірична пісня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120578" y="5164237"/>
            <a:ext cx="4067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/>
              <a:t>Україна – це вишитий рушник </a:t>
            </a:r>
          </a:p>
          <a:p>
            <a:pPr algn="ctr"/>
            <a:r>
              <a:rPr lang="uk-UA" sz="2000" dirty="0"/>
              <a:t>і калина біля хати</a:t>
            </a:r>
            <a:endParaRPr lang="ru-RU" sz="2000" dirty="0"/>
          </a:p>
        </p:txBody>
      </p:sp>
      <p:pic>
        <p:nvPicPr>
          <p:cNvPr id="1032" name="Picture 8" descr="Украинские иллюстрации - 46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276" y="1125549"/>
            <a:ext cx="2359094" cy="322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Рушник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925" y="2877970"/>
            <a:ext cx="2433248" cy="215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Снігуриця on Twitter: &quot;#5plantsUA На щастя посадив калину біля хати Біля  криниці, щоб вода була смачною Хай ворогів червоная калина Відводить  Україні стороною https://t.co/wlnSkF05Rl&quot; / Twitte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7244" r="3835" b="7014"/>
          <a:stretch/>
        </p:blipFill>
        <p:spPr bwMode="auto">
          <a:xfrm>
            <a:off x="8962661" y="533396"/>
            <a:ext cx="2691925" cy="176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578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61880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07022" y="1876077"/>
            <a:ext cx="6096000" cy="33030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Буду патріотом неньки – України,</a:t>
            </a:r>
            <a:endParaRPr lang="ru-RU" sz="4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 немає кращої на землі країни!</a:t>
            </a:r>
            <a:endParaRPr lang="ru-RU" sz="4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Великий і малий герб Ураїни тризуб та його варіації. - ПАТРІОТИЧНІ  АВАТАРКИ, КАРТИНКИ, ФОТО | Ukrainian art, Ukrainian tattoo, Cartoon ar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90" l="75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022" y="662321"/>
            <a:ext cx="381000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938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80531" y="624955"/>
            <a:ext cx="8326452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Живий ланцюг Соборності</a:t>
            </a:r>
            <a:r>
              <a:rPr lang="uk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— щорічна акція, що присвячена </a:t>
            </a:r>
            <a:r>
              <a:rPr lang="uk-UA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 tooltip="День соборності України"/>
              </a:rPr>
              <a:t>Дню Соборності України</a:t>
            </a:r>
            <a:r>
              <a:rPr lang="uk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та річниці з дня проголошення Незалежності України. Учасники акції символічно об'єднують береги Дніпра «живим ланцюгом» на </a:t>
            </a:r>
            <a:r>
              <a:rPr lang="uk-UA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 tooltip="Міст Патона"/>
              </a:rPr>
              <a:t>мосту Патона</a:t>
            </a:r>
            <a:r>
              <a:rPr lang="uk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в Києві, рухаючись назустріч двома колонами — з лівого берега (символізує </a:t>
            </a:r>
            <a:r>
              <a:rPr lang="uk-UA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 tooltip="Українська Народна Республіка"/>
              </a:rPr>
              <a:t>Українську Народу Республіку</a:t>
            </a:r>
            <a:r>
              <a:rPr lang="uk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та з правого берега (символізує </a:t>
            </a:r>
            <a:r>
              <a:rPr lang="uk-UA" sz="2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 tooltip="Західноукраїнська Народна Республіка"/>
              </a:rPr>
              <a:t>Західно</a:t>
            </a:r>
            <a:r>
              <a:rPr lang="uk-UA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 tooltip="Західноукраїнська Народна Республіка"/>
              </a:rPr>
              <a:t>-Українську Народну Республіку</a:t>
            </a:r>
            <a:r>
              <a:rPr lang="uk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726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07066" y="191431"/>
            <a:ext cx="87110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125"/>
              </a:spcAft>
            </a:pPr>
            <a:r>
              <a:rPr lang="uk-U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Так вже розпорядилась історія, що упродовж століть наш народ та землі України були розрізнені, належали до інших держав: Російської імперії, Польщі, Австро-Угорщини. Тож споконвічною мрією українців було об’єднання розрізнених частин України в єдину землю однієї держави.</a:t>
            </a:r>
            <a: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9 </a:t>
            </a:r>
            <a:r>
              <a:rPr lang="ru-RU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жовтня</a:t>
            </a:r>
            <a: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1918 р. на </a:t>
            </a:r>
            <a:r>
              <a:rPr lang="ru-RU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засіданні</a:t>
            </a:r>
            <a: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австрійського</a:t>
            </a:r>
            <a: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парламенту </a:t>
            </a:r>
            <a:r>
              <a:rPr lang="ru-RU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майбутній</a:t>
            </a:r>
            <a: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глава уряду ЗУНР </a:t>
            </a:r>
            <a:r>
              <a:rPr lang="ru-RU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К.Левицький</a:t>
            </a:r>
            <a: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висловив</a:t>
            </a:r>
            <a: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загальне</a:t>
            </a:r>
            <a: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прагнення</a:t>
            </a:r>
            <a: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галицького</a:t>
            </a:r>
            <a: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народу до </a:t>
            </a:r>
            <a:r>
              <a:rPr lang="ru-RU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Києва</a:t>
            </a:r>
            <a: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20 </a:t>
            </a:r>
            <a:r>
              <a:rPr lang="ru-RU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жовтня</a:t>
            </a:r>
            <a: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1918 р. на </a:t>
            </a:r>
            <a:r>
              <a:rPr lang="ru-RU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багатотисячній</a:t>
            </a:r>
            <a: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маніфестації</a:t>
            </a:r>
            <a: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у </a:t>
            </a:r>
            <a:r>
              <a:rPr lang="ru-RU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Львові</a:t>
            </a:r>
            <a: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відомий</a:t>
            </a:r>
            <a: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західноукраїнський</a:t>
            </a:r>
            <a: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політичний</a:t>
            </a:r>
            <a: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і </a:t>
            </a:r>
            <a:r>
              <a:rPr lang="ru-RU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громадський</a:t>
            </a:r>
            <a: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діяч</a:t>
            </a:r>
            <a: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С.Вітик</a:t>
            </a:r>
            <a: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закликав до </a:t>
            </a:r>
            <a:r>
              <a:rPr lang="ru-RU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негайної</a:t>
            </a:r>
            <a: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злуки</a:t>
            </a:r>
            <a: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з Великою </a:t>
            </a:r>
            <a:r>
              <a:rPr lang="ru-RU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Україною</a:t>
            </a:r>
            <a: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51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38243" y="2951552"/>
            <a:ext cx="9115514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День Соборності займає особливе місце в історії становлення України, оскільки саме 22 січня 1919 року у Києві на Софійській площі відбулися урочисті збори. На них був проголошений Акт Злуки (об’єднання) українських земель, засвідчений Універсалом про об’єднання Української Народної Республіки й Західноукраїнської Народної Республіки в єдину державу, з єдиним державним гербом  – тризубом.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День Державного Герба України | БДМУ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276" l="427" r="992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941" y="0"/>
            <a:ext cx="6266647" cy="310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967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1623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89832" y="264550"/>
            <a:ext cx="3882639" cy="5625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свобода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uk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-об’єднання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uk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-боротьба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uk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-обов’язок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uk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-рівність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-незалежність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-історія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-самостійність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uk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-традиції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Ь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Сьогодні – День Соборності України - Сайт &quot;Обрії Ізюмщини&quot; - новости в  городе Изюм, Изюмская газета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2" b="981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191" y="1193927"/>
            <a:ext cx="5562144" cy="37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032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06923" y="1268138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Кожна країна світу обов’язково повинна мати свої три символи. Україна не виключення.</a:t>
            </a:r>
            <a:endParaRPr lang="ru-RU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2258" y="329666"/>
            <a:ext cx="104155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Державні</a:t>
            </a:r>
            <a:r>
              <a:rPr lang="ru-RU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та </a:t>
            </a:r>
            <a:r>
              <a:rPr lang="ru-RU" sz="48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народні</a:t>
            </a:r>
            <a:r>
              <a:rPr lang="ru-RU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48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символи</a:t>
            </a:r>
            <a:r>
              <a:rPr lang="ru-RU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48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України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92465" y="2446170"/>
            <a:ext cx="64544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Символічний знак, ключ до історії, роду, міста, держави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06923" y="3546832"/>
            <a:ext cx="83721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Грецьке слово, означає урочисту, похвальну пісню на честь богів і героїв.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45263" y="4571477"/>
            <a:ext cx="3660448" cy="83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 стяг – пшениця у степах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 голубим склепінням неба</a:t>
            </a:r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50" b="73750" l="24500" r="73625"/>
                    </a14:imgEffect>
                  </a14:imgLayer>
                </a14:imgProps>
              </a:ext>
            </a:extLst>
          </a:blip>
          <a:srcRect l="24518" t="3205" r="26924" b="26542"/>
          <a:stretch/>
        </p:blipFill>
        <p:spPr>
          <a:xfrm>
            <a:off x="8936686" y="1518039"/>
            <a:ext cx="1383792" cy="2002083"/>
          </a:xfrm>
          <a:prstGeom prst="rect">
            <a:avLst/>
          </a:prstGeom>
        </p:spPr>
      </p:pic>
      <p:pic>
        <p:nvPicPr>
          <p:cNvPr id="5124" name="Picture 4" descr="Державний гімн України, ціна 260 грн — Prom.ua (ID#520088862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73" y="3084196"/>
            <a:ext cx="1472517" cy="209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Прапор України - Флаг Украины 200*140, ціна 490 грн — Prom.ua  (ID#162032238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Прапор України - Флаг Украины 200*140, ціна 490 грн — Prom.ua  (ID#1620322389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Украинский фон - 52 фот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197" y="4814742"/>
            <a:ext cx="2797483" cy="174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142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610</Words>
  <Application>Microsoft Office PowerPoint</Application>
  <PresentationFormat>Широкоэкранный</PresentationFormat>
  <Paragraphs>54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Вікторія</cp:lastModifiedBy>
  <cp:revision>12</cp:revision>
  <dcterms:created xsi:type="dcterms:W3CDTF">2023-01-19T17:29:17Z</dcterms:created>
  <dcterms:modified xsi:type="dcterms:W3CDTF">2025-01-26T12:43:42Z</dcterms:modified>
</cp:coreProperties>
</file>