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84919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49946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1247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3080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72112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2228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71512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7007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5302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50675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4866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6FCC-2EA3-4CC9-BE14-80464439A588}" type="datetimeFigureOut">
              <a:rPr lang="" smtClean="0"/>
              <a:t>05/15/2024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EEF2A-24B8-49A8-8619-F2480256042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7488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brX8K1O1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7Ttxxdfb6c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eQSYJCjJ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25315"/>
          <a:stretch/>
        </p:blipFill>
        <p:spPr bwMode="auto">
          <a:xfrm>
            <a:off x="0" y="0"/>
            <a:ext cx="9144001" cy="686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8047" y="1472284"/>
            <a:ext cx="5508104" cy="3923167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Arial Black" panose="020B0A04020102020204" pitchFamily="34" charset="0"/>
              </a:rPr>
              <a:t>Пам’ятаємо минуле заради майбутнього!</a:t>
            </a:r>
            <a:endParaRPr lang="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25315"/>
          <a:stretch/>
        </p:blipFill>
        <p:spPr bwMode="auto">
          <a:xfrm>
            <a:off x="0" y="-9737"/>
            <a:ext cx="9144001" cy="686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6116" y="5013176"/>
            <a:ext cx="3302937" cy="2038459"/>
          </a:xfrm>
        </p:spPr>
        <p:txBody>
          <a:bodyPr>
            <a:noAutofit/>
          </a:bodyPr>
          <a:lstStyle/>
          <a:p>
            <a:r>
              <a:rPr lang="ru-RU" sz="2000" dirty="0">
                <a:hlinkClick r:id="rId3"/>
              </a:rPr>
              <a:t>8 </a:t>
            </a:r>
            <a:r>
              <a:rPr lang="ru-RU" sz="2000" dirty="0" err="1">
                <a:hlinkClick r:id="rId3"/>
              </a:rPr>
              <a:t>травня</a:t>
            </a:r>
            <a:r>
              <a:rPr lang="ru-RU" sz="2000" dirty="0">
                <a:hlinkClick r:id="rId3"/>
              </a:rPr>
              <a:t> - День </a:t>
            </a:r>
            <a:r>
              <a:rPr lang="ru-RU" sz="2000" dirty="0" err="1">
                <a:hlinkClick r:id="rId3"/>
              </a:rPr>
              <a:t>пам"яті</a:t>
            </a:r>
            <a:r>
              <a:rPr lang="ru-RU" sz="2000" dirty="0">
                <a:hlinkClick r:id="rId3"/>
              </a:rPr>
              <a:t> та </a:t>
            </a:r>
            <a:r>
              <a:rPr lang="ru-RU" sz="2000" dirty="0" err="1">
                <a:hlinkClick r:id="rId3"/>
              </a:rPr>
              <a:t>примирення</a:t>
            </a:r>
            <a:r>
              <a:rPr lang="ru-RU" sz="2000" dirty="0">
                <a:hlinkClick r:id="rId3"/>
              </a:rPr>
              <a:t>. </a:t>
            </a:r>
            <a:r>
              <a:rPr lang="ru-RU" sz="2000" dirty="0" err="1">
                <a:hlinkClick r:id="rId3"/>
              </a:rPr>
              <a:t>Презентація</a:t>
            </a:r>
            <a:r>
              <a:rPr lang="ru-RU" sz="2000" dirty="0">
                <a:hlinkClick r:id="rId3"/>
              </a:rPr>
              <a:t> для </a:t>
            </a:r>
            <a:r>
              <a:rPr lang="ru-RU" sz="2000" dirty="0" err="1">
                <a:hlinkClick r:id="rId3"/>
              </a:rPr>
              <a:t>учнів</a:t>
            </a:r>
            <a:r>
              <a:rPr lang="ru-RU" sz="2000" dirty="0">
                <a:hlinkClick r:id="rId3"/>
              </a:rPr>
              <a:t> 2 - 6 </a:t>
            </a:r>
            <a:r>
              <a:rPr lang="ru-RU" sz="2000" dirty="0" err="1">
                <a:hlinkClick r:id="rId3"/>
              </a:rPr>
              <a:t>класів</a:t>
            </a:r>
            <a:r>
              <a:rPr lang="ru-RU" sz="2000" dirty="0">
                <a:hlinkClick r:id="rId3"/>
              </a:rPr>
              <a:t> (youtube.com)</a:t>
            </a:r>
            <a:endParaRPr lang="" sz="2000" dirty="0"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476672"/>
            <a:ext cx="6552728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" sz="2000" dirty="0">
              <a:latin typeface="Arial Black" panose="020B0A040201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1538" y="1227887"/>
            <a:ext cx="777686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7200" dirty="0" smtClean="0">
                <a:latin typeface="Arial Black" panose="020B0A04020102020204" pitchFamily="34" charset="0"/>
              </a:rPr>
              <a:t>8-9 травня</a:t>
            </a:r>
          </a:p>
          <a:p>
            <a:r>
              <a:rPr lang="uk-UA" sz="4000" dirty="0" smtClean="0">
                <a:latin typeface="Arial Black" panose="020B0A04020102020204" pitchFamily="34" charset="0"/>
              </a:rPr>
              <a:t>День пам’яті та примирення</a:t>
            </a:r>
          </a:p>
          <a:p>
            <a:r>
              <a:rPr lang="uk-UA" sz="4000" dirty="0" smtClean="0">
                <a:latin typeface="Arial Black" panose="020B0A04020102020204" pitchFamily="34" charset="0"/>
              </a:rPr>
              <a:t>День перемоги над нацизмом у </a:t>
            </a:r>
            <a:r>
              <a:rPr lang="el-GR" sz="4000" dirty="0" smtClean="0">
                <a:latin typeface="Arial Black" panose="020B0A04020102020204" pitchFamily="34" charset="0"/>
              </a:rPr>
              <a:t>ΙΙ</a:t>
            </a:r>
            <a:r>
              <a:rPr lang="uk-UA" sz="4000" dirty="0" smtClean="0">
                <a:latin typeface="Arial Black" panose="020B0A04020102020204" pitchFamily="34" charset="0"/>
              </a:rPr>
              <a:t> </a:t>
            </a:r>
            <a:r>
              <a:rPr lang="uk-UA" sz="4000" dirty="0">
                <a:latin typeface="Arial Black" panose="020B0A04020102020204" pitchFamily="34" charset="0"/>
              </a:rPr>
              <a:t>с</a:t>
            </a:r>
            <a:r>
              <a:rPr lang="uk-UA" sz="4000" dirty="0" smtClean="0">
                <a:latin typeface="Arial Black" panose="020B0A04020102020204" pitchFamily="34" charset="0"/>
              </a:rPr>
              <a:t>вітовій війні</a:t>
            </a:r>
            <a:endParaRPr lang="" sz="4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11" y="109532"/>
            <a:ext cx="2868985" cy="1319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6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25315"/>
          <a:stretch/>
        </p:blipFill>
        <p:spPr bwMode="auto">
          <a:xfrm>
            <a:off x="-1" y="-46654"/>
            <a:ext cx="9144001" cy="686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476672"/>
            <a:ext cx="6552728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" sz="2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95" y="5301208"/>
            <a:ext cx="2868985" cy="1319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3137" y="18052"/>
            <a:ext cx="5182344" cy="266429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Хвилина мовчання</a:t>
            </a:r>
            <a:br>
              <a:rPr lang="uk-UA" dirty="0" smtClean="0">
                <a:latin typeface="Arial Black" panose="020B0A04020102020204" pitchFamily="34" charset="0"/>
              </a:rPr>
            </a:br>
            <a:r>
              <a:rPr lang="uk-UA" dirty="0" smtClean="0">
                <a:latin typeface="Arial Black" panose="020B0A04020102020204" pitchFamily="34" charset="0"/>
              </a:rPr>
              <a:t/>
            </a:r>
            <a:br>
              <a:rPr lang="uk-UA" dirty="0" smtClean="0">
                <a:latin typeface="Arial Black" panose="020B0A04020102020204" pitchFamily="34" charset="0"/>
              </a:rPr>
            </a:br>
            <a:endParaRPr lang="" dirty="0">
              <a:latin typeface="Arial Black" panose="020B0A04020102020204" pitchFamily="34" charset="0"/>
            </a:endParaRPr>
          </a:p>
        </p:txBody>
      </p:sp>
      <p:pic>
        <p:nvPicPr>
          <p:cNvPr id="2" name="0505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39952" y="5301208"/>
            <a:ext cx="487363" cy="4873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4228"/>
            <a:ext cx="30861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25315"/>
          <a:stretch/>
        </p:blipFill>
        <p:spPr bwMode="auto">
          <a:xfrm>
            <a:off x="0" y="0"/>
            <a:ext cx="9144001" cy="686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6078" y="260648"/>
            <a:ext cx="4050094" cy="1368152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Arial Black" panose="020B0A04020102020204" pitchFamily="34" charset="0"/>
              </a:rPr>
              <a:t>Пізнавальна хвилинка</a:t>
            </a:r>
            <a:endParaRPr lang="" sz="32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09631"/>
            <a:ext cx="4700502" cy="264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56990" y="4653136"/>
            <a:ext cx="419411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hlinkClick r:id="rId4"/>
              </a:rPr>
              <a:t>День </a:t>
            </a:r>
            <a:r>
              <a:rPr lang="ru-RU" sz="2000" dirty="0" err="1">
                <a:hlinkClick r:id="rId4"/>
              </a:rPr>
              <a:t>пам'яті</a:t>
            </a:r>
            <a:r>
              <a:rPr lang="ru-RU" sz="2000" dirty="0">
                <a:hlinkClick r:id="rId4"/>
              </a:rPr>
              <a:t> та </a:t>
            </a:r>
            <a:r>
              <a:rPr lang="ru-RU" sz="2000" dirty="0" err="1">
                <a:hlinkClick r:id="rId4"/>
              </a:rPr>
              <a:t>примирення</a:t>
            </a:r>
            <a:r>
              <a:rPr lang="ru-RU" sz="2000" dirty="0">
                <a:hlinkClick r:id="rId4"/>
              </a:rPr>
              <a:t>/Мак - символ </a:t>
            </a:r>
            <a:r>
              <a:rPr lang="ru-RU" sz="2000" dirty="0" err="1">
                <a:hlinkClick r:id="rId4"/>
              </a:rPr>
              <a:t>пам'яті</a:t>
            </a:r>
            <a:r>
              <a:rPr lang="ru-RU" sz="2000" dirty="0">
                <a:hlinkClick r:id="rId4"/>
              </a:rPr>
              <a:t> - </a:t>
            </a:r>
            <a:r>
              <a:rPr lang="ru-RU" sz="2000" dirty="0" err="1">
                <a:hlinkClick r:id="rId4"/>
              </a:rPr>
              <a:t>YouTube</a:t>
            </a:r>
            <a:endParaRPr lang="uk-UA" sz="2000" dirty="0" smtClean="0">
              <a:latin typeface="Arial Black" panose="020B0A04020102020204" pitchFamily="34" charset="0"/>
            </a:endParaRPr>
          </a:p>
          <a:p>
            <a:endParaRPr lang="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25315"/>
          <a:stretch/>
        </p:blipFill>
        <p:spPr bwMode="auto">
          <a:xfrm>
            <a:off x="0" y="0"/>
            <a:ext cx="9144001" cy="686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6078" y="260648"/>
            <a:ext cx="4050094" cy="1368152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Arial Black" panose="020B0A04020102020204" pitchFamily="34" charset="0"/>
              </a:rPr>
              <a:t>Творимо разом</a:t>
            </a:r>
            <a:endParaRPr lang="" sz="3200" dirty="0"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56990" y="4653136"/>
            <a:ext cx="419411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hlinkClick r:id="rId3"/>
              </a:rPr>
              <a:t>Як </a:t>
            </a:r>
            <a:r>
              <a:rPr lang="ru-RU" sz="2000" dirty="0" err="1">
                <a:hlinkClick r:id="rId3"/>
              </a:rPr>
              <a:t>намалювати</a:t>
            </a:r>
            <a:r>
              <a:rPr lang="ru-RU" sz="2000" dirty="0">
                <a:hlinkClick r:id="rId3"/>
              </a:rPr>
              <a:t> маки / </a:t>
            </a:r>
            <a:r>
              <a:rPr lang="ru-RU" sz="2000" dirty="0" err="1">
                <a:hlinkClick r:id="rId3"/>
              </a:rPr>
              <a:t>Малюємо</a:t>
            </a:r>
            <a:r>
              <a:rPr lang="ru-RU" sz="2000" dirty="0">
                <a:hlinkClick r:id="rId3"/>
              </a:rPr>
              <a:t> мак / </a:t>
            </a:r>
            <a:r>
              <a:rPr lang="ru-RU" sz="2000" dirty="0" err="1">
                <a:hlinkClick r:id="rId3"/>
              </a:rPr>
              <a:t>Малюємо</a:t>
            </a:r>
            <a:r>
              <a:rPr lang="ru-RU" sz="2000" dirty="0">
                <a:hlinkClick r:id="rId3"/>
              </a:rPr>
              <a:t> разом </a:t>
            </a:r>
            <a:r>
              <a:rPr lang="ru-RU" sz="2000" dirty="0" err="1">
                <a:hlinkClick r:id="rId3"/>
              </a:rPr>
              <a:t>квіти</a:t>
            </a:r>
            <a:r>
              <a:rPr lang="ru-RU" sz="2000" dirty="0">
                <a:hlinkClick r:id="rId3"/>
              </a:rPr>
              <a:t> маку / Уроки </a:t>
            </a:r>
            <a:r>
              <a:rPr lang="ru-RU" sz="2000" dirty="0" err="1">
                <a:hlinkClick r:id="rId3"/>
              </a:rPr>
              <a:t>малювання</a:t>
            </a:r>
            <a:r>
              <a:rPr lang="ru-RU" sz="2000" dirty="0">
                <a:hlinkClick r:id="rId3"/>
              </a:rPr>
              <a:t> (youtube.com)</a:t>
            </a:r>
            <a:endParaRPr lang="" sz="2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28538"/>
            <a:ext cx="4526533" cy="252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4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25315"/>
          <a:stretch/>
        </p:blipFill>
        <p:spPr bwMode="auto">
          <a:xfrm>
            <a:off x="0" y="0"/>
            <a:ext cx="9144001" cy="686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76672"/>
            <a:ext cx="4050094" cy="1368152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Arial Black" panose="020B0A04020102020204" pitchFamily="34" charset="0"/>
              </a:rPr>
              <a:t>Дякую за увагу!</a:t>
            </a:r>
            <a:endParaRPr lang="" sz="54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88" y="2636912"/>
            <a:ext cx="5452637" cy="432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32656"/>
            <a:ext cx="1001631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73</Words>
  <Application>Microsoft Office PowerPoint</Application>
  <PresentationFormat>Экран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Пам’ятаємо минуле заради майбутнього!</vt:lpstr>
      <vt:lpstr>8 травня - День пам"яті та примирення. Презентація для учнів 2 - 6 класів (youtube.com)</vt:lpstr>
      <vt:lpstr>Хвилина мовчання  </vt:lpstr>
      <vt:lpstr>Пізнавальна хвилинка</vt:lpstr>
      <vt:lpstr>Творимо разом</vt:lpstr>
      <vt:lpstr>Дякую за увагу!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Оникиенко</dc:creator>
  <cp:lastModifiedBy>Алексей Оникиенко</cp:lastModifiedBy>
  <cp:revision>7</cp:revision>
  <dcterms:created xsi:type="dcterms:W3CDTF">2024-05-15T16:36:58Z</dcterms:created>
  <dcterms:modified xsi:type="dcterms:W3CDTF">2024-05-15T17:26:17Z</dcterms:modified>
</cp:coreProperties>
</file>