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66" r:id="rId5"/>
    <p:sldId id="261" r:id="rId6"/>
    <p:sldId id="262" r:id="rId7"/>
    <p:sldId id="267" r:id="rId8"/>
    <p:sldId id="265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95EB6-3D3F-4675-B8C1-5CC858F88339}" type="datetimeFigureOut">
              <a:rPr lang="ru-RU" smtClean="0"/>
              <a:t>13.10.2024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BC9A-C6E7-4F5C-B8CA-36E3E829499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7753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95EB6-3D3F-4675-B8C1-5CC858F88339}" type="datetimeFigureOut">
              <a:rPr lang="ru-RU" smtClean="0"/>
              <a:t>13.10.2024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BC9A-C6E7-4F5C-B8CA-36E3E829499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3407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95EB6-3D3F-4675-B8C1-5CC858F88339}" type="datetimeFigureOut">
              <a:rPr lang="ru-RU" smtClean="0"/>
              <a:t>13.10.2024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BC9A-C6E7-4F5C-B8CA-36E3E829499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4911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95EB6-3D3F-4675-B8C1-5CC858F88339}" type="datetimeFigureOut">
              <a:rPr lang="ru-RU" smtClean="0"/>
              <a:t>13.10.2024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BC9A-C6E7-4F5C-B8CA-36E3E829499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7479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95EB6-3D3F-4675-B8C1-5CC858F88339}" type="datetimeFigureOut">
              <a:rPr lang="ru-RU" smtClean="0"/>
              <a:t>13.10.2024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BC9A-C6E7-4F5C-B8CA-36E3E829499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2076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95EB6-3D3F-4675-B8C1-5CC858F88339}" type="datetimeFigureOut">
              <a:rPr lang="ru-RU" smtClean="0"/>
              <a:t>13.10.2024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BC9A-C6E7-4F5C-B8CA-36E3E829499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1686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95EB6-3D3F-4675-B8C1-5CC858F88339}" type="datetimeFigureOut">
              <a:rPr lang="ru-RU" smtClean="0"/>
              <a:t>13.10.2024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BC9A-C6E7-4F5C-B8CA-36E3E829499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8473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95EB6-3D3F-4675-B8C1-5CC858F88339}" type="datetimeFigureOut">
              <a:rPr lang="ru-RU" smtClean="0"/>
              <a:t>13.10.2024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BC9A-C6E7-4F5C-B8CA-36E3E829499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0502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95EB6-3D3F-4675-B8C1-5CC858F88339}" type="datetimeFigureOut">
              <a:rPr lang="ru-RU" smtClean="0"/>
              <a:t>13.10.2024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BC9A-C6E7-4F5C-B8CA-36E3E829499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2461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95EB6-3D3F-4675-B8C1-5CC858F88339}" type="datetimeFigureOut">
              <a:rPr lang="ru-RU" smtClean="0"/>
              <a:t>13.10.2024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BC9A-C6E7-4F5C-B8CA-36E3E829499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9493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95EB6-3D3F-4675-B8C1-5CC858F88339}" type="datetimeFigureOut">
              <a:rPr lang="ru-RU" smtClean="0"/>
              <a:t>13.10.2024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BC9A-C6E7-4F5C-B8CA-36E3E829499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0955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95EB6-3D3F-4675-B8C1-5CC858F88339}" type="datetimeFigureOut">
              <a:rPr lang="ru-RU" smtClean="0"/>
              <a:t>13.10.2024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8BC9A-C6E7-4F5C-B8CA-36E3E829499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4296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xeab6l5YcM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xeab6l5YcM" TargetMode="External"/><Relationship Id="rId2" Type="http://schemas.openxmlformats.org/officeDocument/2006/relationships/hyperlink" Target="https://www.ukrinform.ua/rubric-society/3103313-sogodni-miznarodnij-den-miru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outu.be/MppYnQ0iCeI?si=XRs61W0sMIT8xDi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7259445" y="4226313"/>
            <a:ext cx="45273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Єдиний урок у 3-а класі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958361" y="2497873"/>
            <a:ext cx="49511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«Разом заради миру: повага, безпека та гідність для всіх»</a:t>
            </a:r>
            <a:endParaRPr lang="uk-UA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3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5534"/>
            <a:ext cx="12192000" cy="6962469"/>
          </a:xfrm>
          <a:prstGeom prst="rect">
            <a:avLst/>
          </a:prstGeom>
        </p:spPr>
      </p:pic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19032" y="559559"/>
            <a:ext cx="10595212" cy="6735170"/>
          </a:xfrm>
        </p:spPr>
        <p:txBody>
          <a:bodyPr>
            <a:normAutofit/>
          </a:bodyPr>
          <a:lstStyle/>
          <a:p>
            <a:pPr algn="l" fontAlgn="base"/>
            <a:r>
              <a:rPr lang="ru-RU" b="1" dirty="0">
                <a:solidFill>
                  <a:srgbClr val="FF0000"/>
                </a:solidFill>
              </a:rPr>
              <a:t>Мир на землі – це затишок і тиша,</a:t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>Це сміх дитячий і душі політ,</a:t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>Коли поет чарівні вірші пише</a:t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>Про незвичайний, дивовижний світ.</a:t>
            </a:r>
          </a:p>
          <a:p>
            <a:pPr algn="l" fontAlgn="base"/>
            <a:r>
              <a:rPr lang="ru-RU" b="1" dirty="0" smtClean="0">
                <a:solidFill>
                  <a:srgbClr val="FF0000"/>
                </a:solidFill>
              </a:rPr>
              <a:t>                      Мир </a:t>
            </a:r>
            <a:r>
              <a:rPr lang="ru-RU" b="1" dirty="0">
                <a:solidFill>
                  <a:srgbClr val="FF0000"/>
                </a:solidFill>
              </a:rPr>
              <a:t>на землі – це росяні світанки,</a:t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                      Краса </a:t>
            </a:r>
            <a:r>
              <a:rPr lang="ru-RU" b="1" dirty="0">
                <a:solidFill>
                  <a:srgbClr val="FF0000"/>
                </a:solidFill>
              </a:rPr>
              <a:t>і творчість, пісня у гаях.</a:t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                      Мир </a:t>
            </a:r>
            <a:r>
              <a:rPr lang="ru-RU" b="1" dirty="0">
                <a:solidFill>
                  <a:srgbClr val="FF0000"/>
                </a:solidFill>
              </a:rPr>
              <a:t>на землі – це вечори і ранки</a:t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                      Із </a:t>
            </a:r>
            <a:r>
              <a:rPr lang="ru-RU" b="1" dirty="0">
                <a:solidFill>
                  <a:srgbClr val="FF0000"/>
                </a:solidFill>
              </a:rPr>
              <a:t>радістю і щастям у серцях.</a:t>
            </a:r>
          </a:p>
          <a:p>
            <a:pPr algn="l" fontAlgn="base"/>
            <a:r>
              <a:rPr lang="ru-RU" b="1" dirty="0" smtClean="0">
                <a:solidFill>
                  <a:srgbClr val="FF0000"/>
                </a:solidFill>
              </a:rPr>
              <a:t>                                        Мир </a:t>
            </a:r>
            <a:r>
              <a:rPr lang="ru-RU" b="1" dirty="0">
                <a:solidFill>
                  <a:srgbClr val="FF0000"/>
                </a:solidFill>
              </a:rPr>
              <a:t>на землі – це дім і мама, й тато,</a:t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                                        Й </a:t>
            </a:r>
            <a:r>
              <a:rPr lang="ru-RU" b="1" dirty="0">
                <a:solidFill>
                  <a:srgbClr val="FF0000"/>
                </a:solidFill>
              </a:rPr>
              <a:t>любові стільки – просто через край!</a:t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                                        Це </a:t>
            </a:r>
            <a:r>
              <a:rPr lang="ru-RU" b="1" dirty="0">
                <a:solidFill>
                  <a:srgbClr val="FF0000"/>
                </a:solidFill>
              </a:rPr>
              <a:t>та земля, де щастя є багато</a:t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                                        І </a:t>
            </a:r>
            <a:r>
              <a:rPr lang="ru-RU" b="1" dirty="0">
                <a:solidFill>
                  <a:srgbClr val="FF0000"/>
                </a:solidFill>
              </a:rPr>
              <a:t>в кожній хаті – хліба коровай.</a:t>
            </a:r>
          </a:p>
          <a:p>
            <a:pPr algn="l" fontAlgn="base"/>
            <a:r>
              <a:rPr lang="ru-RU" b="1" dirty="0" smtClean="0">
                <a:solidFill>
                  <a:srgbClr val="FF0000"/>
                </a:solidFill>
              </a:rPr>
              <a:t>                                                       Це </a:t>
            </a:r>
            <a:r>
              <a:rPr lang="ru-RU" b="1" dirty="0">
                <a:solidFill>
                  <a:srgbClr val="FF0000"/>
                </a:solidFill>
              </a:rPr>
              <a:t>та земля, де сміх і пісня лине,</a:t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                                                       А </a:t>
            </a:r>
            <a:r>
              <a:rPr lang="ru-RU" b="1" dirty="0">
                <a:solidFill>
                  <a:srgbClr val="FF0000"/>
                </a:solidFill>
              </a:rPr>
              <a:t>діти йдуть до школи знов і знов.</a:t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                                                       Й </a:t>
            </a:r>
            <a:r>
              <a:rPr lang="ru-RU" b="1" dirty="0">
                <a:solidFill>
                  <a:srgbClr val="FF0000"/>
                </a:solidFill>
              </a:rPr>
              <a:t>ніколи у боях ніхто не гине,</a:t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                                                       Бо </a:t>
            </a:r>
            <a:r>
              <a:rPr lang="ru-RU" b="1" dirty="0">
                <a:solidFill>
                  <a:srgbClr val="FF0000"/>
                </a:solidFill>
              </a:rPr>
              <a:t>там господар – щастя і любов.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                                                                                                                  </a:t>
            </a:r>
            <a:r>
              <a:rPr lang="ru-RU" i="1" dirty="0" smtClean="0"/>
              <a:t>Надія </a:t>
            </a:r>
            <a:r>
              <a:rPr lang="ru-RU" i="1" dirty="0"/>
              <a:t>Красоткіна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992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5534"/>
            <a:ext cx="12192000" cy="6962469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37492" y="580292"/>
            <a:ext cx="9689647" cy="6011577"/>
          </a:xfrm>
        </p:spPr>
        <p:txBody>
          <a:bodyPr>
            <a:noAutofit/>
          </a:bodyPr>
          <a:lstStyle/>
          <a:p>
            <a:pPr>
              <a:lnSpc>
                <a:spcPct val="220000"/>
              </a:lnSpc>
            </a:pPr>
            <a:r>
              <a:rPr lang="ru-RU" sz="2800" b="1" dirty="0">
                <a:solidFill>
                  <a:srgbClr val="FF0000"/>
                </a:solidFill>
              </a:rPr>
              <a:t>Найбільше у світі щастя – це мир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/>
              <a:t>коли люди живуть дружно та спокійно, земля не здригається від страшних вибухів, не ллються сльози горя та втрат. Цей день присвячений ідеалам миру як у відносинах усередині держав, так і у відносинах між усіма державами, народами та покликаний змусити всіх не тільки задуматись, але й зробити щось заради спокою на Землі. </a:t>
            </a:r>
            <a:endParaRPr lang="ru-RU" dirty="0" smtClean="0"/>
          </a:p>
          <a:p>
            <a:pPr>
              <a:lnSpc>
                <a:spcPct val="220000"/>
              </a:lnSpc>
            </a:pPr>
            <a:r>
              <a:rPr lang="ru-RU" dirty="0" smtClean="0"/>
              <a:t>Міжнародний </a:t>
            </a:r>
            <a:r>
              <a:rPr lang="ru-RU" dirty="0"/>
              <a:t>день миру буде щорічно відзначатися 21 вересня.</a:t>
            </a:r>
          </a:p>
        </p:txBody>
      </p:sp>
    </p:spTree>
    <p:extLst>
      <p:ext uri="{BB962C8B-B14F-4D97-AF65-F5344CB8AC3E}">
        <p14:creationId xmlns:p14="http://schemas.microsoft.com/office/powerpoint/2010/main" val="404871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5534"/>
            <a:ext cx="12192000" cy="6962469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4556" y="1967389"/>
            <a:ext cx="8468436" cy="4899546"/>
          </a:xfrm>
        </p:spPr>
        <p:txBody>
          <a:bodyPr>
            <a:normAutofit/>
          </a:bodyPr>
          <a:lstStyle/>
          <a:p>
            <a:pPr algn="just">
              <a:lnSpc>
                <a:spcPct val="260000"/>
              </a:lnSpc>
            </a:pPr>
            <a:r>
              <a:rPr lang="ru-RU" b="1" dirty="0" smtClean="0">
                <a:solidFill>
                  <a:srgbClr val="002060"/>
                </a:solidFill>
              </a:rPr>
              <a:t>       </a:t>
            </a:r>
            <a:r>
              <a:rPr lang="ru-RU" dirty="0"/>
              <a:t> Асамблея заявила, що </a:t>
            </a:r>
            <a:r>
              <a:rPr lang="ru-RU" b="1" dirty="0">
                <a:solidFill>
                  <a:srgbClr val="FF0000"/>
                </a:solidFill>
              </a:rPr>
              <a:t>День миру</a:t>
            </a:r>
            <a:r>
              <a:rPr lang="ru-RU" dirty="0"/>
              <a:t> буде відзначатися як день глобального припинення вогню і відмовлення від насильства, запропонувавши всім державам і народам дотримувати припинення воєнних дій протягом цього дня.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55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5534"/>
            <a:ext cx="12192000" cy="6962469"/>
          </a:xfrm>
          <a:prstGeom prst="rect">
            <a:avLst/>
          </a:prstGeom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28600" y="1617785"/>
            <a:ext cx="4507174" cy="3541067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rgbClr val="002060"/>
                </a:solidFill>
              </a:rPr>
              <a:t>В якості емблеми на 21 вересня, </a:t>
            </a:r>
            <a:r>
              <a:rPr lang="ru-RU" sz="3200" b="1" dirty="0">
                <a:solidFill>
                  <a:srgbClr val="002060"/>
                </a:solidFill>
              </a:rPr>
              <a:t>Міжнародний день миру</a:t>
            </a:r>
            <a:r>
              <a:rPr lang="ru-RU" sz="3200" dirty="0">
                <a:solidFill>
                  <a:srgbClr val="002060"/>
                </a:solidFill>
              </a:rPr>
              <a:t>, використовують зображення білого голуба з оливковою гілкою. 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3948" y="574261"/>
            <a:ext cx="7199877" cy="56228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910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5534"/>
            <a:ext cx="12192000" cy="6962469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80089" y="2535072"/>
            <a:ext cx="3504518" cy="3551830"/>
          </a:xfrm>
        </p:spPr>
        <p:txBody>
          <a:bodyPr>
            <a:normAutofit/>
          </a:bodyPr>
          <a:lstStyle/>
          <a:p>
            <a:pPr algn="l"/>
            <a:r>
              <a:rPr lang="ru-RU" dirty="0"/>
              <a:t>Зображення виконано за мотивами біблійної легенди про те, що Господь в знак примирення після Великого Потопу </a:t>
            </a:r>
            <a:r>
              <a:rPr lang="ru-RU" dirty="0" smtClean="0"/>
              <a:t>надіслав </a:t>
            </a:r>
            <a:r>
              <a:rPr lang="ru-RU" dirty="0"/>
              <a:t>в Ноїв ковчег голубку з гілочкою оливи.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563" y="908920"/>
            <a:ext cx="5884644" cy="45957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1665027" y="5504642"/>
            <a:ext cx="35893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«Голуб миру» П. Пікассо</a:t>
            </a:r>
          </a:p>
        </p:txBody>
      </p:sp>
    </p:spTree>
    <p:extLst>
      <p:ext uri="{BB962C8B-B14F-4D97-AF65-F5344CB8AC3E}">
        <p14:creationId xmlns:p14="http://schemas.microsoft.com/office/powerpoint/2010/main" val="133963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841" y="259307"/>
            <a:ext cx="8345473" cy="6490446"/>
          </a:xfrm>
        </p:spPr>
      </p:pic>
      <p:sp>
        <p:nvSpPr>
          <p:cNvPr id="5" name="TextBox 4"/>
          <p:cNvSpPr txBox="1"/>
          <p:nvPr/>
        </p:nvSpPr>
        <p:spPr>
          <a:xfrm>
            <a:off x="9703558" y="4612944"/>
            <a:ext cx="1774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Виготовлення голуба миру в техніці оригамі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847462" y="5977720"/>
            <a:ext cx="38350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https://www.youtube.com/watch?v=pxeab6l5YcM</a:t>
            </a:r>
            <a:r>
              <a:rPr lang="uk-UA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690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5534"/>
            <a:ext cx="12192000" cy="696246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5535"/>
            <a:ext cx="12192000" cy="6938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71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джерела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6845490" cy="2050339"/>
          </a:xfrm>
        </p:spPr>
        <p:txBody>
          <a:bodyPr/>
          <a:lstStyle/>
          <a:p>
            <a:r>
              <a:rPr lang="en-US" sz="1800" dirty="0" smtClean="0">
                <a:hlinkClick r:id="rId2"/>
              </a:rPr>
              <a:t>https://www.ukrinform</a:t>
            </a:r>
            <a:endParaRPr lang="uk-UA" sz="1800" dirty="0" smtClean="0">
              <a:hlinkClick r:id="rId2"/>
            </a:endParaRPr>
          </a:p>
          <a:p>
            <a:r>
              <a:rPr lang="en-US" sz="1800" dirty="0" smtClean="0">
                <a:hlinkClick r:id="rId2"/>
              </a:rPr>
              <a:t>.ua/rubric-society/3103313-sogodni-miznarodnij-den-miru.html</a:t>
            </a:r>
            <a:r>
              <a:rPr lang="uk-UA" sz="1800" dirty="0" smtClean="0"/>
              <a:t> </a:t>
            </a:r>
          </a:p>
          <a:p>
            <a:r>
              <a:rPr lang="en-US" sz="1800" dirty="0" smtClean="0">
                <a:hlinkClick r:id="rId3"/>
              </a:rPr>
              <a:t>https://www.youtube.com/watch?v=pxeab6l5YcM</a:t>
            </a:r>
            <a:endParaRPr lang="uk-UA" sz="1800" dirty="0" smtClean="0"/>
          </a:p>
          <a:p>
            <a:r>
              <a:rPr lang="en-US" sz="1800" dirty="0" smtClean="0">
                <a:hlinkClick r:id="rId4"/>
              </a:rPr>
              <a:t>https</a:t>
            </a:r>
            <a:r>
              <a:rPr lang="en-US" sz="1800" dirty="0">
                <a:hlinkClick r:id="rId4"/>
              </a:rPr>
              <a:t>://</a:t>
            </a:r>
            <a:r>
              <a:rPr lang="en-US" sz="1800" dirty="0" smtClean="0">
                <a:hlinkClick r:id="rId4"/>
              </a:rPr>
              <a:t>youtu.be/MppYnQ0iCeI?si=XRs61W0sMIT8xDit</a:t>
            </a:r>
            <a:r>
              <a:rPr lang="uk-UA" sz="1800" dirty="0" smtClean="0"/>
              <a:t> </a:t>
            </a:r>
            <a:r>
              <a:rPr lang="en-US" sz="1800" dirty="0" smtClean="0"/>
              <a:t> </a:t>
            </a:r>
            <a:r>
              <a:rPr lang="uk-UA" sz="1800" dirty="0" smtClean="0"/>
              <a:t>  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53678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</TotalTime>
  <Words>158</Words>
  <Application>Microsoft Office PowerPoint</Application>
  <PresentationFormat>Широкоэкранный</PresentationFormat>
  <Paragraphs>19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джерела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Денис</dc:creator>
  <cp:lastModifiedBy>Вікторія</cp:lastModifiedBy>
  <cp:revision>15</cp:revision>
  <dcterms:created xsi:type="dcterms:W3CDTF">2021-09-19T17:35:39Z</dcterms:created>
  <dcterms:modified xsi:type="dcterms:W3CDTF">2024-10-13T11:41:25Z</dcterms:modified>
</cp:coreProperties>
</file>