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85" r:id="rId23"/>
    <p:sldId id="282" r:id="rId24"/>
    <p:sldId id="286" r:id="rId25"/>
    <p:sldId id="283" r:id="rId26"/>
    <p:sldId id="289" r:id="rId27"/>
    <p:sldId id="29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5" autoAdjust="0"/>
    <p:restoredTop sz="71081" autoAdjust="0"/>
  </p:normalViewPr>
  <p:slideViewPr>
    <p:cSldViewPr snapToGrid="0">
      <p:cViewPr>
        <p:scale>
          <a:sx n="78" d="100"/>
          <a:sy n="78" d="100"/>
        </p:scale>
        <p:origin x="31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9E80E-B68B-4DC7-BEB2-C5FF09D930D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35A10-9A1D-4FE1-AA5C-602839E90C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FDF0-31A9-4C8F-A2E3-6FECAE32D8E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46C-221F-4A63-A76B-B7DA8949E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FDF0-31A9-4C8F-A2E3-6FECAE32D8E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46C-221F-4A63-A76B-B7DA8949E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FDF0-31A9-4C8F-A2E3-6FECAE32D8E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46C-221F-4A63-A76B-B7DA8949E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FDF0-31A9-4C8F-A2E3-6FECAE32D8E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46C-221F-4A63-A76B-B7DA8949E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FDF0-31A9-4C8F-A2E3-6FECAE32D8E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46C-221F-4A63-A76B-B7DA8949E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FDF0-31A9-4C8F-A2E3-6FECAE32D8E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46C-221F-4A63-A76B-B7DA8949E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FDF0-31A9-4C8F-A2E3-6FECAE32D8E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46C-221F-4A63-A76B-B7DA8949E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FDF0-31A9-4C8F-A2E3-6FECAE32D8E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46C-221F-4A63-A76B-B7DA8949E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FDF0-31A9-4C8F-A2E3-6FECAE32D8E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46C-221F-4A63-A76B-B7DA8949E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FDF0-31A9-4C8F-A2E3-6FECAE32D8E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46C-221F-4A63-A76B-B7DA8949E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FDF0-31A9-4C8F-A2E3-6FECAE32D8E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D46C-221F-4A63-A76B-B7DA8949E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6FDF0-31A9-4C8F-A2E3-6FECAE32D8E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D46C-221F-4A63-A76B-B7DA8949E6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853" y="2471351"/>
            <a:ext cx="9144000" cy="17305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uk-UA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Пізнавальна гра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800" b="1" i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Дня Соборності України</a:t>
            </a:r>
            <a:endParaRPr lang="ru-RU" sz="5800" b="1" i="1" dirty="0">
              <a:ln w="222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03" y="-330633"/>
            <a:ext cx="2247900" cy="224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168" y="1355961"/>
            <a:ext cx="3464356" cy="1514475"/>
          </a:xfrm>
          <a:prstGeom prst="rect">
            <a:avLst/>
          </a:prstGeom>
        </p:spPr>
      </p:pic>
      <p:sp>
        <p:nvSpPr>
          <p:cNvPr id="8" name="AutoShape 2" descr="data:image/png;base64,iVBORw0KGgoAAAANSUhEUgAAAT4AAACfCAYAAABgD7XPAAAAAXNSR0IArs4c6QAAIABJREFUeF7svQdwVUXYPv7sqbemdxISulJUBEUQQcWCIoiChSYICCJSBAGRqohixy42VLChCApWQFCKKChK7yEkIb3cfk/d/+wJ+okGE//z+9Bvcu6MMzrenPPus+8++/ZLYH9sBGwEbAQaGAKkga3XXq6NgI2AjQBs4rOVwEbARqDBIWATX4PbcnvBNgI2Ajbx2TpgI2Aj0OAQsImvwW25vWAbARsBm/hsHbARsBFocAjYxNfgttxesI2AjYBNfLYO2AjYCDQ4BGzia3Bbbi/YRsBGwCY+WwdsBGwEGhwCNvE1uC23F2wjYCNgE5+tAzYCNgINDgGb+BrcltsLthGwEbCJz9YBGwEbgQaHgE18DW7L7QXbCNgI2MRn64CNgI1Ag0PAJr4Gt+X2gm0EbARs4rN1wEbARqDBIWATX4PbcnvBNgI2Ajbx2TpgI2Aj0OAQsImvwW25vWAbARsBm/hsHbARsBFocAjYxNfgttxesI2AjYBNfLYO2AjYCDQ4BGzia3Bbbi/YRsBGwCY+WwdsBGwEGhwCNvE1uC23F2wjYCNgE5+tAzYCNgINDgGb+BrcltsLthGwEbCJz9YBGwEbgQaHgE18DW7L7QXbCNgI2MRn64CNgI1Ag0PAJr4Gt+X2gm0EbARs4rN1wEbARqDBIWATX4PbcnvBNgI2Ajbx2TpgI2Aj0OAQsImvwW25vWAbARsBm/hsHbARsBFocAjYxNfgttxesI2AjYBNfLYO2AjYCDQ4BGzia3Bbbi/YRsBGwCY+WwdsBGwEGhwCNvE1uC23F2wjYCNgE5+tAzYCNgINDgGb+BrcltsLthGwEbCJz9YBGwEbgQaHgE18DW7L7QXbCNgI2MRn64CNgI1Ag0PAJr4Gt+X2gm0EbARs4rN1wEbARqDBIWATX4PbcnvBNgI2Ajbx2TpgI2Aj0OAQ+E8Q31fHK9uq1JvKOYU9vVJI8f+FXdjip2cdOVp8ToustC0XJZKC/wsyf1tOzz6aX96+WWbS+m7JpOj/gsxbgzT1UG7B2Wc3zTzQ0f1/Q+afQzRj14Gjrdu0arrn/4rMa45EGvuVUMtGqYn7/6/o86YymrHvWH739h2zNnQk/0w3/lXio5SSYct+/GTdnhO9AzqPZLcDN1101qxHejR+6L98KG9/e8uq1TuOXueKT4YeLsOgqzrc/9jlZz/yX5Z54Ltb1317tPzyIHVBiFZjYMfs55+7ocO4/7LM96w+tOzNtTtu8qakI1KRj5s6t3zmxf4dJ/6XZb7jgw0rPtme19ed1AJVJ/Ixsd9Fz83tlj3+vyzz+Dd/eHX1kbKRfsEBXvXh1m7nPvvM1c0n/JdlHvfJzlc+3LzvDs0TDy4axtUtUz5aOqzLTfWV+V8lvvnrflnw/PfHp1U6GoEKbtDqMjRDGR4fecN5vTPJr/VdxJn83vzvcu95YeXmp5RGbeHXeTi5KBIjBXhm6BVt+2R795xJWer7rue/PzLmsW/2vFjsTIMKJ2SiolH5Xky+rsvgsZ2bvVPf55zJ7722s3r03HfXvFwVfxZCRILTDCOueh9eHtnt8uubZ64/k7LU911v/3zg1rmrd71X5m6KgOJBnIPAXbwVC0Zcc8OQVkkr6/ucM/m9FzcdHPjyul3vHPU0QVBwwmGEEVt9FPP6XtR/1PlZy8+kLPV912s78gfOWrb1nVBCM/ghwSsCqZVHMbVv1wGjzk94vz7P+VeJr+/zy3M3BZw5FY5UUM4LMeJHM5Tjlo5ZMx64os3D9VnAmf7OgOdXb9tWTjuWxTWBT5MgcSISAycw9GznowtuOf++My1Pfd538wuf7/0xIp6dT10weAGyRBBbdRy3nJu98Lk+F9xTn2ec6e8MfmfLp2tyI71L+ETAGQORqogP5WHEeUmLHrmuw51nWp76vG/UkvXvrT6u3lodk4NwRIbIGUhRc3F5Y2nJksHdbqvPM870d4Z/vP3j93cduyEc3xgQHSARHxppVbgu0/vmy4Muu/1My1Of981Y9esri38J3FHuToMaDSI2VkBM0X70bpX2zotDug6uzzP+VeIbsGj1xvVVQtdiPh6AA05TQbpSjOGXthkzs1uzl+uzgDP9nVuf+3zLT5V65+NyKhQhFqIO5CCIkecn3zftquxHz7Q89XnfLc9+9utGn3GOz5sC3eGEHvQhValCv9YZTz13wwWT6/OMM/2d0Z/+unz1/sobS6UUaKYAieiID+TjllYxLz97S5cxZ1qe+rzvnhU/v73ysG9IruqCGJMJPVyJVLUAN1/Q+Klne7b5T+J845IN760vCd9aJSUBvACHHkFqtBy3tsp4+tG+F0yqz7rP9HfuXrLpqTXljnsOqxIMBwdeqURTtRKXZcYtfWXYpUPqI8+/SnzL9/p6jX9v3epSRwri4pMAXwWk4r14edbIzN5JpLA+CzjT33l2W0X/Be+t+hDNzkOJP4Qk0QDy92DFg3cmdokllWdanvq8b8XhUId73ly5vViMh+lORpIkAPu34535I5tcFk+O1ecZZ/o7L+4s6j5ryaoNgYRW4NwJkKIBpEaL8dr4G5p2jyO5Z1qe+rxvfT5tfstTbx2KprWAKiZAMoJwlf2KJfeNiLsygfjq84wz/Z1VPtri9vlvHIykn4cwBMToYTiLD+CDaUNbdk8hh860PPV534oC9bw7n1q6I5qSjbDDA1GPILb4GN6YMbTJNfXU53+V+NgiZ285MXrx59+9LAgOCEoIj04Z2O7GBLK7PgD8W995eU+4/7y33/+Qdzrh0AKYMXpo36GN5U/+LXnq895Hvi8Ytuy7bYtL/TpiCcGcof363NKCrKrP3/5b31m4p2Tw8yu+XaJAhKiGMf32/n3vaPLfxvmlveFbF37wyXsh4oJXNHDPrVf3HtXMvfrfwrA+733jkHL9gne/WBk0OHhMxZx62w19RrYUPqvP3/5b31lyXO8775UlK4KCDJkQPHj7rTcMaUzqHUf914mPAceyu3uB+Dbkv2kx/Vub+7/x3kOUyi0IUf43nm0/838Q2EOp1IYQ9f8SJtsraWzH/6hl+v8ax/8E8f2/XpT9PBsBGwEbgb9D4F8jvvWUCrl5ereSgJlcVlqVHud1esxwmIt1CUcaJcbl5aQKhy/0/LeKmbdTKh4+gXbHSyPNSkPB5ibPcaZicOmJMcc8blJyaRN5w3/tlmcy/3xU717hCyf7wmpzNao0dUhSkWJEKzq2yvo2Ow5FXVz/rXgq041wAE33HvF3PBHUz1apwbmgKRkJMcVeWd6WmSLm9fyPxVOXUcqjHM2LTvjb+xUjvioSSZVEWUl3uHJdolF8Vpbn10viSNV/iY4opdzyYpydWxw6NxTyp+g8545GVSTFxx9qlO45kO5EwRUxpOK/JDPT51+PaudWRIzWJeX+HJHnCExNTEpK3Jfslk44s/HdzYQYdcl8xonv7Xy10/tfrFl4pLT6orDpRBReOOQYRPzliHUK4E0VvKEhGvLjnBY5O6+5pOOTPc52f/BvuWdMOZYeqLxq4668Met+3NtHd8dDk93QCIFqGuBgQOYMEDUC3l+CTjlpx67tdN5Dwztmv00I0eragP+t///G/vLrV2/5adqv+ZWdFcELVQNc7lhU+/2QJAlOpxOGvwwx0TKc36zxjs6dOz3bqV3cOx3/RZlX5tNOn2zZde/WXYf7h6kOQ3IjyMUCnAAnUUAUVrWlQtTCaJGZ+lPPi857cVz75LdIPRT9fwvn93LVTmt/3DVj3bbtvQVvIjgpBpVhHdTpBEwDTj0KD28iXFGBNk0bbevTvePiC86Jf+3fxPmjXLXTuq1bJm/ZdfCmkDMdAUMCIRSczIOIAsKRIBygkPQo4jkTg669dNC9HVLfJ4SY/1s41vXcNcW03Yrvfpy/fvfB3lFHPEIaD8kZA53qoIYOUwuBaCoS3DIaJ7r3X9G+1eNTOmYsJmxhtXzqTXyUbvKi+td+uh5oLEiJhxBzyWpCzgrUJfBv/39lgLZ+YtkP7x4oKT03CA6i5AYhThimA8RkYkRBoAEcBQgPHQBPKUg4gEyR4s4eFw0d3yn+7fq+ryZ2+LmMaNEFiEaawJn1PeQ+R//J5n1aQdvMeHnZ7oIQgeBhxb8OKDwBkWWohgpe5KGZCiSmJArgZPIaQdBIAMlOF8b073nj3a3Iin8m8w+Jhm/PFTCqPbyUUA1P208J6VhvAl0WpO2mP/PZzvJQEI7YZEThhklEC1tKTDCoKTiAihBMWEkDWeQQNMNwaQFMv6HHoAnnxL77z2SmBCXv9gFRvLozMVfwnvMTIU2i9X3GV3561pMfbHzjh8PFnQVvJkxZApFURFQKFQkQeCf0iA9OQYVXNhCOBKCZPBycCTFSgYk39x44va3rvfq+r0Y3tjgROHi+oYRy+LhGuRDa/ERIi3rHPjeFaMYT729dvfFQUXshPhUKDFDCw6QCdCrAFGWYVIVLiiIcqIaDi4NLdMLQg/ColbjrmouGTr0g9R/q8/okI7K3RzQUTHeI2YV8bOPVhHSJ1Hfdn1XR7Kfe3f5erk/pHKYqdF6EBg9MwgFEg8ar0HgKAhMuzQRvCgBxQdDCQPkhPHT34OtGN/tnSY8anI901KL+ZqI3/TAcaT/9E5k/D9DWT769+a3deeUdpcRU+DjTYgqYMnjBAZ0YMI0I3IIBU9VAqRMCJ0ANVSFT1jGu58VDx5/v+QvO9SI+SnfE+Q6+tk+N7E7TtAiokA5XUrdX4zMn3VkfIpm44teHl27ZN91Ia4JqYoAKMkTigBbSIIpuUGpA59g5McGDwGAbwQsANSFSE65IAJlqGFe0afTSwn6tx56Oxf+oADS4NrWo4KudWmhXCjFDkIQkeL0dXnU1u+FuQtrUGXSet6ngnhdWrn8qmpiJIO+CIMdBNQCTagDPW7c52AXIq4BKESPFI+IPwRkrIxisBm9QuCPl6HdOxqrBN59/42WEMC7/2w+lh+TS/S/9bER2tzY0P1QaB3fqFYtTcy4dXR/ye2DDwVlPf3f4QS0xB9GgHy6nF4rCW4rNQYHJ6TBOEh+hInhGfDChGApMhwxRDyAtWIZujRM+mTvs4lvqY2VT+qu7ev+HnyoVP1/ucvMICcmQk9sujU89ayQh19ZJJPO3FU157M1Vj7mbtkWIuBExnFD1KCCFwMkOmFosCGRQQwGHCHgaggkDxBFnHVA9VIE4xYfezbI/e2BQu/5NCKmTcCmlfMXBiWu04K7LePAwuUTQmLO/SGvaqz8hHcN17dMzPx4e9eRH3y2KxjRBSIqBwkvQDRWiJIEnAhTVAOVkQGBbXsVuGsQ6M+ErrgYcHLxCFImBAlzZJnPF1P4dBtQP503e4gMffBXwb+8c45JAaTqcrvbvxTYdMpKQjDplfurX4lsXvP35eyS5LXxwQqEaOEkG0wN27hjx6bwOSykoIOnsEpehC/EwlBC8pBoJahmuaJ769X23duxTP5l3xlfse32dph1qL/IcglEZ7rj2ryY1mzG6Pmf4pV2RITNf+/BtKfMsROFB0DShscJZjkCAC7qqQ3CIVl2q5KDgRQkR1VVzPo0QJMWHhOpC9L+w5cpp/c4dmEXI75dEvYgvevzpFeUFL/WN95aDEDcq/DJ0qRVyzrqlJ/Hc9tXpFOVXSt0PfXBk+bbC4NUVkTBMt8sIUYNnp4/j3RAoO3aAzghEqDkjgspb2KuCCXbfC8z1pRQc5eEywjgrzjzyzJ3dO3Qkf18XFS558Mmygi8nxUgsROFDxNQR0pogM2fibc6kQUtOJ/N+Sr0Pfvjzx2t3+q7g4jPhNwPQBB6aTgBBBE8IqG6AUN5yDyCZgGECYQEOhwPBqA/EKViupO4rRZxShdaJwq4pw666qlcdMUu1+NlnyvLfGB8jF0IiInSSiHItE41a3thXcN9x2nIZdpCHv/PDm58fzB9c4skCBI9FzA5OADUIKASL8Cxrj2OIm2Ci81QDTyIQRBEh3QQUHS7ZCSlYjjRSgScn35zTy0ny/o4IKotn3B8o+Wp+LC2CyGm0OsoTKrdDWs5tg4TYwae1HFkcb+nqzS+t3lE6UpFSYBARBnUCvAcaZ0Bj4TBCwBEvTJ23RGAerUCjEAQOJhM3GoXo5OEkBuRwGPHhMrx4b/9mV8SRo38rc+mbD1flPzs9UTgOJ3UgrHvgk5ohNfu625yxY06rGwznO1bsfv6bPfl3lsGNKO+E4HIhoijgBB6CIIFQDppuwORFgDcAPmrdj1xAhlfy1FzwtIbAib8C6SbFknm9kzsSUv53MitlDzxWVfjVFIkWQhYMhBV2bs5GTMrtc9xZAx883d+yUM2dK/c+tWzH7glIyIBicFApD8HlgapREJ1j9pPlDTAdYd4WKAeeAcwCOQrAuxxwkiDMYCmcehDpooKF0/u3uoKQg38nc7jo9SkVJ157TMAhuEUnIlEZUSEbyVl9priSJzzxNzLzoz4/smTl1r0DxJhksD7+KJFgCgKIoMI0TfDEDapSCMxIMnTwMged46CoJiABvEOFUVkCD++AHA0gkfPh2akD2/aUidVWSkrL33szJWnAsNMLsd+bt+1Jf4LjS0DPh0N0QePStGotVXQn9rgvLuuhWrsVGOC3vrzyqw1lqVeUcwnwuDQEwlXg3R5oBg9JcEGN6BZLG8y9ZUxOTUiKYLlgqqCBMyPwCgpUHQhwMeAFkyaFDylJvgPiW4/c7/y7OEnZvsElgvlzimgUwYQfYoyIYn86vPF3PZqUNaXW1jJWVjNu1Q9vr9hZPrjabIyIKcLlDEHyOlAZUgFLsSkEg0LkZeiGAYN5jZRCZlYJc3VlClWPwNAUOHgOohmFJ1Jg5HCHtXdnzoj/O4ukaOeYShf9LN7NHwfRRUTMOITFHMiJV86PzXh4Zm17xIK9D76wZcMvlVVd/O5Y+AQvKOt0YPaQooHnRTDnRWMkyJTEut2ZUhsgLKBgKqBaFG4H0xYRYdMFGq7Us4QyLk3JV56+Z3jzrm73idPpx4ncIXlE3djYoxWZxFA4U5QQUpsjJmn4h+7Me2+u7e8YzqM+Xr1q9Z7yXn53U6jUC6duwFBMiJ40hIwoTDkMwhNQlVjrMYkAwnEQKYVIKJRwNdwuGWEtBFGWEA0pSOaq0YIewCOjB2RfkpBx/HQyH9p73xavubxzPH8UQtgE5ZNQzGUBMZd+npnzVK/T/d1dS9e8vio3OrxSTIYpuEB5Ap6YCEcjkFxeKIxIDBO8IMLgeVCTeQc6oJpwGzEQWKAVQWhEgeF2gNMiSFHDSNVOYP6Eq7Kv/BuZi/fftonXfrw4hq9GyFcMp0uAxp0NRR60KbnlfZecTubhr3757oZCbUBlfBqqdR2yEQHP81B5L3SFgogSOPwhBALRIj6mGxxl4TECjqrgtCDcDh5RNQQxWoIWXBkeHTM4s0dS0mkbDU7sm7mJ096/2CMegRmicLkawWekw3B0X53S4snep5N58oqvXnh/r35XQEoB0aNgmQrRm4wqFp92CRAkCeHKKNyxiTBDUTidMqpCAVCRAx8bB6PqBCQpiFinjIgiQQlrSPI64KouwPMj+jS5Jp0cI/t3XkUz0i5YEJMyf/pplJTL3zH+lxhxVTveOAZRkBDVE8MBI8cVn9lrsid15lN//jtK90jTFn/005cH9LNL3T1oUEzlZMHHaVoAqanZByoD0VbVOrthBAiUAyWoIT8Ask4sctE4DZIZQJecuFWHjxX2LnXkIBIs1FpIu0mGkselhMKBZfNfSjxdYLt634BfzNAP53odIUTVChCPiKpoM8QlTZ7nzbh9dm0yz3zm+R2fV+W0Psa1BO9opRgGlWW9CDGpiccOh4wcU/CAM0zILP7ImQiGFQiuRJgmBTEVCESFpoZw3lktlhze+esQWeDBCxJ1m8f0OP/nXCNaRR55+DFnm9O42sW/3L3DQT8/T6ZHrfiKxiWiiqYhLqPnFE/6o3+5IXMpdYx9de36LcXGRdTjhi8QgksUIPES4hMyD5ZX+lqqPKyb0OAY6TGWPrlyi/x48FIMZDWACxoLXx45cqhnge5BnEc2UgO7TGf5TrGpJ6I8NuXuxs2955bWph+leXdu1qrWdXGbJ+CUdVBZREkgHc64kc+mNJn2lwkfzJ1/bPXiJe/+4ryp0NEafqmRpoapmA4DTTKyf9xxvOJCPiYGIRIA1SIgJmddtiqzWnXe0hfOiFi60bXTOc9t2/bDOH84Amd8Ioh/F1pyG5BpluOpMU+lN0lpU+uIs8KDs78VlRXdPOYBODUWm/OgiMsEl9RjeXrWs/1r043nPvzs7eW7/DcdSuxCy7lUg4QUSQBBVnbGsSMFBTmcIw6KYrD7BKIoAhwPjYVFmGlNRLgiHDy6iq7tG73+/S8/jqiUYyEJETRSjiIucgSNJF/wwbvHZLeJbVNr98+JoyPXq/5vL43ng+DUCrgcBqoimSAJIz9IbDrr1r/KvN319NLVi5bvcQ0ucrc180icyTudQoxRgUZp6fv3FahnmbIHBlFBWRTmZN6CmDVEyIiPhwJRU9Dh7OYrD+/8uS8LMRheFxxaCZpGdyM5VOx/6K57WrfKOq9W8is/NPejiP/lfmlxJSAhHqaZDL+aATnhyte8zRfc8VeZqfD0+wtWfLKv6rrdQheo7sYaHzohOiQB8Rktdh0rrmwX0RTA4WaEAQgyeMqkYjEbgcWhgIiKRK+Ac9LNd/bv3jUowqfDdCYjrFHLY8zhSjH3vutak9xtSdTlbIGkhD5j+IzptfbH6hVL+hUfe+0jicu1QAlrMRBd559Ia9OnHSE3n7JR1L/4ksNH93yTJ8YJ35cnbn5nS9yFPj2dCkoxuXfKLW02botM+Gb7zrGVOiDGxUHXFHCUHUh2MInl5pochU40eLQqTL3ugiGtm7u337Xg831ORzl6NDu4pc+5cV2EijDMCvXNPr3m19pITSseu6ns2JplEimFZgah8DwMvg0aZ92dQ+J7nOK+BUqW3lVZuv2FE1wMXVne9NePf4ycFwllgDdlPDjt6vO371WveWvznvl+OABFA6gBSSQQJAfCigAYBgjPLDwNoh7CiBu7De/VFJ+On/56ucYDnc91/NDvAn+ndL4S+b9WvX/jdQNG1BZLolVvDC3Le+9Nzsi14ldUjEeQZiH7nP5ZhAw+ZeZfoGTdmCU/HLnqiX1xvXORZTpEDnFQRW+gFGPG3th66x5jwhffbxutiDxUjgclLGbKQTDZRWPCsFxeETA8INX5mDf4gts6thQ/G/X41xWcWY6rGp3YNPSqJl0jFceQu3v/2pE3vXp1bfHcUPkz11cXrlnp0I+C54LwaSo4VzskNh19kcvV/4c/KjcNfNbtSOnal46pYovv/RdsW/RFYZeQqwV46sTUwZd1LczTr1r63c7ZFUwXXBxgqpAMQOIdiLIIidWzK4A3InCY5RjUu1u/K9pizcx57/ujooZObcnW/h1Lznf7j0iVh/Q1V/Qa0T+RXOT/ywGrfLd34bG3PnXQI3DTCKK6jGjCOUhr0a8FIUMOnyKz9lq3Xbt//DYopmJ9oWf7ol8SOpabmUYjEfzk8T3P2/CT2uuzjT/Mjwhu6IYIgWdxM4AYOijPQZMksJS6Bw64QqW445rzB17TkV99w0Of+V1COS5tnPfjjZ3TLhSVChQdyF85/PoX+9WGs+J/9fqigs9WctEj8HABQFXByWfB03RYP8F728d/lDkS+Lh7ccH3y6pJQso3J5r++tZ3FedWu1ogENaxYGrPi7btCPb84NvDcxVnPFQaBjhmU9XE9gRTAEdNKx4smRF4VD8GXHvpuJvOld+a9+LKNQeqCjud39K17fYLhAvStTKUHi77ulOnbjclJl77V5x9y3qVFDyzmhgHIJtOhENuQG6D9Ca9LiaJw7ecgrP/486HDv/8ZaXExawvlPJf2pqUFRabwhHIw+iRI68sDCFz6eotiw2HB7okM3sU1DAALQricIASAmgmiGbCGSrF6GvaTbrywqQXF7z685pjPnpJBfXCJCYcygl4BY2SyA43jRoyODETnuRuj3Dpw+bUFkj35S8aX168/WGKandSavOvYxO7ziDuXtv/KLxe9fTwqrxPX9doMSJOL44YbfH0uvTDJdWNU5++d1Sb7i6S3//Do1+s3X+iZ9SdiCgTlotYgBNTBsdcGp6CsjIczoQ7UowHrmg9+N4OGe98UUVznn/q9txpgxTEG78gVU5AdTmP2OROc1KbPV5rjCN4YvHE43kbn5AdHC97Mn5wxraYm5gy5Ms/yuwrmTooUPHDUhL1IejKwC9CGyz5qrjaV5rjmDHpwXY9Y8nh+9Yde+jJDYdnGMnZkHgCXY1CZ+6NwwWD8DA0FU4HC+dUQwyVY9LNV981q7X7pVxK48ZNvq1q5uSecFUvh1s7DmK44XK2fSit9QuzarOgKk+8NDoUODI9GCnKVnRRbZTd48bk5CGntA9Vlbw1qbT40JOvfVu4bblxfbNcvZkk+co9zeUwnrj7Wqtf8dbPjr29aseBIZrbA5XI4A0neJMHay1mt7vOa1YSSdd4ZHJVmHV5xrDRHZu8tSZCGz/50OS8WbdEEG/8BI9ThKF6IRot52e2f7ZWdztc+OaAUNWmd1W1FAp1o1HTS26Q4+86pX2IljzUryT/q48EsQolSoxa7LpWWvEjPbL1mKPZ1Kn3tr/ZQ365b13BE69sPTi52pMMk2eXoQmnpoNqJnRmZ/MSRAiQWIxMyceoa7qNW9DB9fwRSmPvmTqoesxtbSNNXZudTrUgKiDVEdZzHm7WdtGs2oikKveZ2wOhvYtMtUjknYk7XClXPJKYOOjDP+6JUvVi38r8D1+nXElCCAIqPZfiuW+a7/jpoHDeE5OHXtgr2b393h3hiYu/+v5pluSIQobAuWvcXSUKThIRtnScWESVpJRhXI9md825uPFLWymNuX/6WN+jd/BarLnyoXPpAAAgAElEQVRV1CLVuiwkCmY0e1GL9kMn1JYYKite1qeq4vMPiVIueUlmZWr2xX1JwpCNf5RZizzRtejYuo1GMA9hLgl5pCu+3s0f3LLHbDlt+kMd+sWRn+/99vjjr36bd2/AmQaTxSGZtWfFfFlug7OIm3lhMg3B7SvC3TdcPnlmR9dTLHx13by7jVGDz/Nlhz6LjaP5hqI5+MT0Li8npg+bUFvS0F/+7LDS4i2LTNOQBCGlOCXl4imepIFLTyE99Y1OJfvf3GoYhVBFGWXurli4qenBH/eKLZ+/d1Lbnolkz4Rt6og3Pt/0GnUlIKiZgMcBqGFAYq65CRa1YXI7ZA9k3wmMuiRn7mPdsx9g9ZVvL/ph93f5wbOElEwEAgFwHAdi7HBRHQQRy73Mhiuu92JX9jXjCbks+FdTdL0DiFAgxfwzORq+x+8uPvLZcw5jN2RZo1ESR0qlznj8C1f+sNuf7tE9NtZqeB68ct/Srw9WDqqgbhiWS1CTYOUNGaACKKtHZMRHTHiixXiqR+sBoy5Is2ZsVdIjsUV7R1UnCTusvl5JTEJluBFi0658MTbjhim1WlGUmQ8fEuAm88+ZpHDRw1MDvuWPUuUw3LwbFWYqimO74LUVBwsmjHj1qnbenH3svQs2nHjysc1HJ1U6ksGivawOjqXOWaxE0TQ4Y1yIhMrgIlHE6yGMv+bisdPOTXiR/S2lezw///p2VQrWCV6hALrJ1tcYLs+Vj7hzbppPyLmhU5SAMpVj8eYvxNpwDvsem3Ci4IeFeiSA3YGs7TO+Te8Ycl6ku/0h4YkJN7fsfbKxfPgXx95evvPwkIjktIiPmE6IzCJhLgLRYXDMxTNBOR6JgeOY3zNnzIhOZ1kW/wl6whXZOynk1TeDQwAwWU1aC3hTL50vNRoyr7ayD0q3i0ApM9vx50Orlzx2W7h01Vs0sheiaCDKN4kWGpc4ln5VebzHgLkDr8puvpn93UNr97/w1I95d1XHNYIZiAIuDxyqCiOqgne6AU6EGorAyUfhNcsx5tout805L9ZKRvjpvsTcX179KZVfnyWbx4OEuGNCNB1S8hWvJmV0u4eQq0/BuWZvmG6sZjqtEHLzKUWvNPDyjcf2Llvu4vfC4YzAIG4ci56H1za2Odrrhhm39GocZ136UzafmLf4m50z1bgU+DXBmjLEvBZJU8DzBEF2GmUHYOqICxzHrB45d0/u0uqFk+/nD+/pd8RLNmdzZjXliEwF0pTj+HOXe1sNG3b6MxhyAlz4zzjT8OIbj+xdtNzBHUWiR0B1JBHFpCs+XFMe7jtwzqUXprfdxt47e/2h51/aWjq2TEqtIT1i1hQoUFZNVuN9GRyBS48iUS3H4Itb3vdQj3Qrls9CFdsPLT2Yoaxu7CW5UHgBfiUF8Wl9F8Wn9riPkMuqa+GNGmBwafjPlxANvXxtwb5lqzzCrxxIBUwpAce1Dnjnl3N3nN/5rjkDWzS1+slnbI1OXPTZlqfN2FT4QGGwnAB7Kjsuqg6RGSAq88Rc8EbLcPclTWfOuSRzPvtb1qY5/rUf1u8ojXYOScmIcBJIZEcaNVgsQlSgGBIMoTF4d5svE3KuHU/IoDqnM1D6TlMl/+tJ1VU/jhVpEeJoFKrmRYi0h5F42Ytak76zM8nZv1d/D/105wef7Dtxc1BMgk5ESKZuZcIMIoEYHHjKW0FjhdMREy7FU706DBrZ3vN7drCi+rF7y/OXP+5V9yHWqSMYcYCKWaCuNlvTsntMIeKITbVZUqeSyzKPUbHxsZKCtWPcXAlkqkIzPAiTVojG917sTr50RrK74++j2ed/mb/wyZ8KJ1Q6ExnSVlxBMikMakIXHDCpAoghCDQIbziKSdddOnJWO+frv72zqmLx8HDR4teJtgsCOwOmBOhJ4B1nbUxq2WsYIcP/NgtZo3DLnP6i9U9WVH4zxiH6mEGMYjUHh9ErHOLOf6F5cocnLk5L+z0ON+STY0s/OVQ0KMxT6JwEsIwpK12gLGvHTGxWasFuehOpSgnmXN1y9F0dsl75Xeaq58b58j59NlbcB96sgKG6oJEM8O6OWxKyuk8lrmEWWf3dh9K3m0SLfrjDX7ptumQWwSFpVqlHhDYDibnpA0fyFdPj4s79fdLK/DW/LHrixxOjqmIyAYNlcgXIGsugU7DErskSS6CQzQjkaAkm9L1k1Kxz4l79TYaKwiUjo6VLXpXNPXBY6+YQIC6IcW2+T0y7cpoo3nWKdVSb7DSyrInp2za8umjrTME8DofDD0Vle5YDGnf1O0rKyElp3ua/4zzt2+Kn39y4e2LQyXReBgirSwVcpgpQDYooWm4Zi6/Gq8WYf1nOkLsubPq7xaMEXupXWfDZR7y+D4JaBifvhsYSIXGtNjkzut5PnFPrlpmucpkV26efyPt6phN5cMkRaJoABc0gJdz0neS5ZLAr8cL839Y7a8OBRc9+XzbK50g7ae2ZEFgCmqkDi7cTVpYvQDI0JEQqMfKys+97qHvc70nMqtIXhxoly9+EshOiK2pliXUhBwbXYnejnB5jIbTaQshlf1u+RemzyUrlnvur83ZOlPVixLn8LAcEn54BLuXaVYmNbur3R+Nq7sbwpDfX/PJkldOLiAiYfMi6uAkcMA0OhLASFwKi80jUKnF7t+yZD13S2CI+9mG907Ne2bT3mxKzWSQmFYSWDr+vquTgIxqL0YhRaMxkFJKhmVng5eZfpGd1nQ9n0j5APln7JrLCCIfmP9JMjxweoJZsHQ8zF7pQCFZ27KGJ0PWmMDxXL/S0fOAvQy6Hrt7/4cr9Bf1DvAs6lSBZB1GwYpWs3kI2aqy+CKchPlKER6/pMHhUh4RTpgRXlM2bTCu+fEKr3gmHaFj1SAHdCSK3gCh1Wpac0f4ZOJMKALMC8LLCB1bYIyNyorm/8OitPt/uiQK3Aw6hBA6TQlWcgNgM7uRLPhQyLx/y55v0wa8Kn3nqp7zx1Y7fiA9WdpGV8lFegsaITw5BMMNwR6KY1Ouy4XPOkRb/8WDppTP7V5R/82FUPwKBC8DJXAokIGI2gcPZbmV87PnLEJu1GQ6hEvCy2h4RCLtRVXpRtHLfBZHIjlkRbTcM7ihEyYRgJkDjzwJNvn4LSbzsyow/1Z+NWFu+5K2tBwZzLhEa4UHhhJXnZ8akleDQrDgiMSmSlGLM7Hn2qPEdMn4nEZZ5DfkWTq7Ofe9xF3LhYJY550BAiYVGsuCMbb/MkXDWUld8zhbAy2z2mhqpqJYCLT/dV/1Lr0hg1wxJOwKH5IeiRKEZIiifiZiUru87MzoP/rOV9fBXO1957KcTd1R7GoMxHSEcRL0m/qQKzP8ywMOAw1DgjFRhQu/Oo2a1/x/isy6IigU3lxeu/YCGjsDljiCKgFXEbTjaQPa0XemNbbfY5Wq6GUiOMmubWTBAaRr8hamhyn2Xhaq2LxC5fPB6CQReQUChEKRsJCZ0X43si28m5OZTCoanf1P+zJubd40POD0IcsyDYZcM4DBZ2QoLKQg1xEdkxCkleLh7kyF3XZR1iqtXemz+WM23+XmHcRQujtkzKkKmCAXJiE259FOno9WbvLvJz3CkljGvpsZS3ZiISFHLcEne4GDVrqt1urOJWy6Hg0YRVVi5ejY4V4ctCWf3vfzP+nz/2n2Lnv+pYpTflWbFUdn9J590FXV2YTD3HDxEXUe8HsDI7ufc9/DFrlOqN2jxg6MqyzYs4rAfJq2CIMcgHI0BpU0gSi3WJSW0fw0xSZvhTKoGQibg5gBNRiDYotq3a1AguGasFtiFZDcPQdNh6AI0mgY54ZKVrqbXDiXk1Jjh/A3BKa+v3f1YlcuNEFNjLmSRNoULhiFYxMcRAl6nSNTKMaprk5lzuv8P8f1m+Y1dvGPbpiMl7aw6Pv+JJycVnPjoyVhXKVyCCp3VRwkeKAoB5ZwwOQEmJdBNTiFwgROITIkPvOGHR1VAzSBorEEjqosQtTkSUq56XM56cGptN+qgz4qWr9p37EZFoFCsUqFYC2QrHWayOi0ePDGgQUFCpACP9j5n8Ihz/joeXS1/7DZ/4ddvxXK5oEaJVZBJZC8iSiwUQ4Zq8hAcLpZhO6hGQy2hhyEJJmTmepgRSMQPQRAQUUVAaAVHfM/ZzsYz5tUm89y1+QsXbjs6odoRbwUSWKaRZ/0aLPDOymnNKIiknyS+ICb2vnzY/ec63/rzs8JFT/cv9X3woWjsR7wZBadQUCEJGpgbx1xSgiCNsILjEEdd4DTq9lANNOqD02lAcgJhhBGKOsCjBTyxXR51Nu3zQG2V8APWFC/96Oe8QTzHmo+YncRqJq0SShYWBk9VsAo/Ri7xkROY2fOskWMvaPS7lfqb7Er5k4MjRZuWwP8TPHIQnItH2CAIGC7ovISoplgJB7fuDRKTp4YkejkBEKgKXg9AIgEElWoYrjhEucbwxlyzMC5r7uTa4m5z1xx45cltJ+4IuDKsmA2r0aIsZ2e55Cz8wUjQgEPXEBPwY0LvbqNndHD8bqX+JrNe9mKfUNm6T7TQLsQ6I9D0MMKmCI1zweQ8VkG0FdYyiS9kqLEelwxJjYJngXISgcNFoNMgItSNMGWVAF0/9qZfPrQ21/O+DRXPLN64b3zI4UKQLZwVz8IER1QQ0wAhAnTWAcG5EB+txAOXtai1A0mpWnxj0eEvlot0B2LdARhaBLLkRTAsgudjwC4XtocG4fxUMPwaF8g0zDB4TYPbwd5XbSXZeNONiNYYcsI1L3myB95TW1ji/u/2vvji1sIx1VKylX22iI8loGFC439LfLFEowZvxI87r+h034JOMX8pW4uWvd6n+OgbnyR4isDrCvSIApczEZrGPDYecDgRUFVQXlAJIDHHktMESJwCWS6DIPkQjoTAiXGIqK3gjuu+LL7J0CG1xQrnfeuf9sba3QsqXbGICAQGr1l6wS4UarJKENFqfuBMBYlaGe7u3GTmjMtOJb7fyG/I7PeivxcwU/pRiyN7lvzIhfLiYuQgXKIfpumHVR/IWp0YLJSDSWUW26KUHVNWrW6wGzEOARKHkJ6BlJQrb3GlzFh2OhdowKqSj1YdKOin/9Z6wrssl4bFQFg6mglPOBPUjCIpko/5fdoMGnlOy1oLYWnlC119eV+8LeFYE5AyGEYViEAhyg4oJg+D1dWx24vqVqmJaaiQmEsNAbrGwaAJIM7W8CR1u54k3//p6WSesybv6Wd+OjzRIj7LYmI3OHNXWZsaM0RUZgJCNMPwRgKYcF2326ad76y1EFYNP3lR0bFV38u+AsSKinVzsUPG/AxDNKEwrDkegtUqxFqHdEjMGhYIAhGCAE2Fw3MOEpK7DyFJk0+xHP4o/w2fHFm67mhgkKrzoFS0wgk1ZUM1BcxsB9mHYREfLsKcns2H3tkps9YWKlrxShejeNPbUf/OZpxUAZX1rTtYJpv1SRoQWQuiWuNyRAXWGsesBdZtwUESmRvkhZ9rhISsKwbI3tmn/U2E2WtzX1649fhovzsDnG6C5zjorBWMyWxlHhn5sR5SDXF+dsF0vfP+DtKiWl1W3ysXBEu/XxQt393eJfrA4ke8rLHkmanqOsezC0zgoRqmFTYQdQqHwCxjEyGdQ8iMgeE4CwmNeo9xx0067TTwaeurFr65cd+EoMuFkNVxxG6WmjpJVmXNCt1BJVAiIz5ShbmXnT1sQmfPXy5Fy1qln2WXHFz+kRrc2ZGFjbyyYpXuWMkGU4JOYRETEU2YDGeqW1aOFtUgsGw3lwJNa4q4lMvvFBu1fe3PFvVvOM3+7sCzL2zOG1chJQAii62zmCSL7zHi+01HDIimAnfYjzuuPH/a451SH6sV5/CiThVHV79g+vM7JMcwAcuMSLSMJy4DKiMmyWnV4bEzQnTmPsdA4HgQzgeNcQDxIESzkJx+4y2uxNmn5Y0Hv/Xf99o3ux+pZiEFkf+9/K2GoNgBYWU4BARRJCslGN8pa9b9PZrW+qNl6wto5imdG5Su96Bs3/TjB1bdH+M6CJejHLoSBseyUhyxrAPW52maHEyNVYBrcMQQlPnd8Kb2W5iQdd2jhPT625+HHPR5/oef7insr8JrxfgMVq3MXAOVs3p2VZFZmeyE6kgOH8cD1zS/9c4Lm3xwOlJiZn/kyAPPREPf30GMg7IsVEA3AtB0CQ6nB5pmgOcMyKICTVGtXj7KuWHwHsie8951pPS7l7iH/O1PLc5dc+jphT/lTax2JNTEyCwFp6xADoIpA8wdEylkPYz4UAAT+3QdfG8H4bQ/4kPpKhdK88dWFGx8zCHtgWkeB89REImDyixIxkksbqEZcBkmRNGESiIIGClwJvVd5mnUY8yfy4j+jM+gVbnvrNpXNlBh/dCEt4Yp1NRq1RSrsjiORYim02qfeviapgNGXdTotKTE2hZRsPGmcOSnqZW+H5s7pUK4XRRq0IREHBZRs2x8lF2YMMBrDlDDBZXKcMae+6Gr6Y0TCPl7nGesPfrCC1vz76pxwUwr+6bXpPyt2KpFJjyFoGtIrA5iynVdRt97ofQXi+83LFg9qf/46vsl48AQtXJTUw6F4J0ELKZNOVrTAcA5rO4FgUrgeA068VnWrBzXa2ts1o03EzLg99hYbTp437rqJ97YsntywBmDCKuVtLKkVobHusiJwSLwxOqISAiXYXb3c4ZN6BpTK/HVkN92MVr1681l+SuXSnQ/nIR18RggZqxVi2kIURiCYZWfM0uH1ZSaBo9wWEJ8Uudljpxh9xBy/WkLztk75qzZ//QrW4smVrrYzyfUXIASKwWhHFROtGJnzFhwmiHE6T4MvaTd1AVd0x8//RlcJpnFR2eU52+cLNCdbo/LB0HSrMJu1rpHmP4RFp6R2DVrPUYzSxDQ3aAxl69Pbt5zMCEj/lbmed+Gp736zU8LSj0eREUWTqgJ2TDit5pMiKOmHI7WEN+4Lo1mz7i0ea0eXM2FX8uH0mUJ4QMvrNajuztLhMWCdIuUmGnJ2rRETgYHp1V64jOqYEhnIybpzlvkxDGnZezfXjPk82PLVu4quklFjNUkbbB+RkrhYi6nSaCIFCar2DeApHAB5vc+6+bR7dNPKTOoXebFOcH9768xlR+bx7ijUA0J4ZCGGG8CIiEfBIRr4gBCLKLUiyiJQUJaj7F80tNW9vXvPnPXHXx64bZjE6vllJO9jSwsWVOsylG31cJGJeaChZEU9GFyr24D77lAqLNpntJPvKFDz68y1F3dqRYGLzAXi8WJCAT2DzUh6zWte34StG7GuIy7JnmSpz9dl8y3r8p9Z8WeEwODImuTEqyETE01PnNlGK8yK5vVnDmQ5C/AA9fk3HxXp8x64LyssS9v+TKj6rtOolEOSYqzOivYfrGOBI0PWl1PMhgRxiKgeJHe4oaxxDuvTpznrDnw3HNbj9/t96TDZD45z6pGaw4mC7wb7N9ZZEJXkVRdhXuv6/q3xPc/BLgsVtv/6oda+NcrCbP6mBsqsANjgqo1Vq9I3DBoEFQMIELS4EweMd2TNH9BXTjfv65ywWvf75rmc8VCYbWSlmXKPkyfLXcJjA9NoiMxVIRZl7YZN7Fr+vN1PZfSZZ7qo2+9wavbbhKoD1A9lsFh8KEaq515LiymxcKqUQ5EzERS9vWTSOxDderGnK/3Pfnq1tJJle50RK1nGZAMdsYFqMRRU1JrqnCaQcSpFRh++blT5ndJP22L2f/g/EZW9Oh7i0L+7de4ZRVqNARZ8ljER02F2TKghqemnETwI4QsSClDF8Skzay1eeKPGM35rnrqqxt2PFrujoPKMyuVWjpBWM2vRXySdbmw8EKyWoJ7OqfPnv5PiY+90Hdk4FdKZPtVolkNkbDwLOtTZaqngpoqqGFacT+DFxGlZyMxc0xfIWl4nePXh35W8MEnO4tuDrP+V4FZd+x24SBrNS1fBuvFY7V8JhAXLscj11/Yf0zbuHr9zF3gyOiPo9Uf38BzZZabJMuxMFQepqrAzRTeZPVgLvh1J8JCKjKb9L1diJn7Zl1K+MC6gwuf2pY/wSenQtJZ2xrLKhlWVpc1pVsV+rIOSQ8hJVDJsroDJp3vrfNn7ihdxlccfOMHTtnRQTCjkHnZ6lllcoIo4E3dcsF4iSAshBBAU7gTx4zzpkyq8+Dcsfrguyv2FA6okL01DfMmUwpANKll8eknSwEkk0NSqBCzr27Z784Ls04phD0dLpVHx34iVK3p4xHLoLI9Y54/m+rBsRpMVqFvgtd1qNQDXW4CV+K1tzuTZteJ8/w1vzz73PfHx1V5MqGw8Ic1qILFVAlknYVZCFSJQqARJPnKMLnPxaOmdHD/npD5u32kebe9Eq7ccofJhaEbEcgii1vrkGUZuq6Dmjx0NQhJYn3CzSEm3zHFkXr6ftLf3jV9Q/H81zfvvr/SlWRdMNYNYLV8OawLgYHN8QZMrhqJwXzM6dZ23PhuzevcP/b8UNHUl6pK37vTxRfDZbpqwjSMlFjpGeuisPSP5VMSUB6MgSf1yqmeRk+c1jL7TeZ5aw888dyWksmVzgxrMAGBAcmMWkXuKos3MzolYchGELGhEtx1Vacpc7uk1kl87PmR0rEP+8vWTJdpGQQjBGgcBJERM/MDmJXNMhNsDRqCRg7E1NsfSEyfNreuMzh9a9G9r36z5/FqOR06ka3ianaRG0IN8bG+f7B4KngkqWWYcmHq7GmX/0OLjwlRcWTEt3ro+24yV2VN9iDs4FAWRGX9huzxJgjPW5nZKG2DmPS7bhCSBtY5837Y6oL3Pt1VfCvLzLARTzVtVCc7ClimlGfBBhbToIiLlGNurwv6Tzw3sV7EV31k2mtm9IMRDuEYTDZUgI2u4VzWEAGZ1xANh0AFFzQhGSGuEZKzrhsuxdx/Sva1tg2Yt/bgwoU/5k+okDMgGSxexqwRHaapW7eXwoJ9MnPBgkgLlGPSdV0HTKrn73sGj9/6Jg1tGUqjAYg8i6Oe7PnlVfBEh8CmZPAmgmYIYbRAfKMJdzuS7rbqwP7uM+bzY++8//OhgX53PAx2Q5osiM1wPlmyYPX91xBUSrgID/Rqd+OoDhn1GqFVcey+1WL5ql5OPr8mJmS50VpNPNXqEmZbqFnFzH4jG2lNbxkuxUyrE+eHv/7lmee25o1nxBdlFhNr9LdGfXE1xMeuXYlAMCNI8RXjnuu71pv4lNxRb6hV393O8QoMGoYkM6JTrMuWJVCsNjODxYIp/JFsONLHzHVnjXmgLpzv+7bgoTc27Z1R7k6xxn+xG5slv34jPuaOcgLDpgqxwTzM7N563KRuZ9eL+CryZr+shT4e7UQuJI2tmwNHiSWzybOET01lgc55ETDSkJpzw1Q+YU6dxPfgmv2PP7e19N5K58lyFuY4syn5lINOnDWhHKpANsJIVCow4tL2U+Z1rR/xleXf/Vqo4qsRCWI1eM0HkXNY+8Y6sVhbKsdGpDFL1dDhV3PgajRqnjf1nr+0kP4Z9+k/Hr/3lbUHH/dJmRbxyWYQYC2izHK3Ok7Y6LUa4ktWyjDlouTZUy5v+U9d3VyH7+jcbbrv27ZOtgAobOJczYlhHza0kA0AtNLJEgJ6KyTkTOonxN9ap8Vw+6pj73y6q3BgSHJAEZygbNaTJFm3uK6qEFyxMHSmPBrio0WYdX27/hPbZtSP+HJnfhb1L7nWKeZBBjOvGT3XAM3pmqXg1q3AJcCvZyM1u/8IIX7yG3Up9/x1exe+/EPphAIzAQ5vIiJqFDCiENnhiYbBsxYaXoSoh5ERLcXY6zrfOvU872njkn98XyR3yJeR6g1XO8QwCNVhEgmaaYBnFhRl28jqHNnh1xEwmiEme9LdUtLoOolvxKfH3/l0T8HAatEB3eEGjbBEimhlSq1InzWfkWXRCRIDhXiwZ5sbRnfKqPPiYrKX5k7/WqheeaWTy7cy/izyK7IJNWxM1MlYM4v3sXBGkBFfVt9JUvyMOl2wuWsPLnxp86EJPk8jqBzLl3PgmPvIrFRWZyXygMBBUHyI9xdh6o1dR035UznL6fZSybtzcah8wzCZZ5ZNBKaoW+PQeIO5iyyOyMx4AzzhEFCbwNFo9IPu9Lvm1KUbk789Pm/p1kMzy8UkGLwT0JWT8ScBgsiyxywzwdocI4iNFGPiZW3GzeyaVS/iK8ub+7JRuWy0RzhuJZCsE26FD5mnpFsWsHXFUIZzChIzrpsmp86rNQnxx3XMXrv/sZe3Fk2pdKRaRoauM2ODBy+KVhdSzYeDzDKk4WqMvPz8qQ92i6uTUNlfBQvvfD1c9tVwj1ANYoZrqgmYJcy0zUo2st4bCs4IIaw3ZhfMQlfGPXX+tvOsLUX3Lt5w4PFSIROqQUD4ECSZFWXxNRPiiAQa1eEQOCRFCzGuc9rsaVe0/mfEx4T0Hx2yXq9af6lLDIBYxMemfNTU3NWgX1P4w9Q9ZLREbPbkfnI9iG/4qqNvf7qrYEhQ9ELjJIiiBFUJwi2oCEUjIFIy2FxjaAoSjTLM6dOm3/h2GXUSKhOpMnfWZ4r//WtdwjHWPGSl6VkQnymK1Tt5MsvLiC+oZSOtcf8RJLFu4nvwq91PL/qhZGIZnwrO5YGiRSEgYpWyOCRGTQICrGJfiSA1XIgJ13ceMOX82DpdXSZz5OiwLyO+9Vc7hCgoFKuhvYb42M1uWBY2i8/xmomg1hyxTcffzdeD+G5fcfzTT/ec6B10OKGyIJOhWLWHrFyIOTcqcyM5FnSGRXzzrmrX986L0uoMVTCZy3NnfEl9H1/NLD5m4bE8j2wRH+v+YSV4bACFCQ0xCBmZSM+6frIY/9dhFn8mlTlrjjz90pbDEwPeNKisRIEFxXUdotXNYyLCejN5CU7OREKwDGN7dhx1/4Wn1vGdjqgieaMXR8rXD5P5CCgJw5AMC19BZxNWGIGYln4IbC/VJpAajX7Qm35n3cS3sWDeks0HZ1YICTAEGRLVIbG1h1VwnACdFQOzrDG1D2sAACAASURBVKnAI4ZlGy9rPW5ml7pjfGwdZXlzX6EVy+/w8Mctz4LJZ5VTsXPHjA7232zwKcNZT6o38c36Zv+ji74vnMpi1lZYQiA1GVFCoelRCA4HIpoAh2EgIVRxkvhi6kV8oYI7F4fLvxjmFapAaYTNJ7cuc6uI6uSeCuzCNQII6Y3hyhgzU8645/dC49Pt39wtRfcu+nr341XuHGiiDEGvgqEGwAmSNb1JdLJYM6sD1pEQKcS4S7LmTL281WnHdZ12Hp//6LD1etU3l8pS0JrbxoiPmcJsPNDvs5wJO0I6QkaL+hPf6iOLP91ZOCzAZsZxxKrCNyPViHMxM1uEn8bCkLxQFQWJeilm925db+KrYMTnW3Gtm8+HTJmFyuJPupVg+61chpGgRXx6OpJz+o0Q4qfWafHNXX/w6Vd/KJlYwSXAMNnUGAVxXBRa2G9NgQ1SHlFXEhw82MQK3N2rc71ifNYNmXv750r1N9c4BGYVWNXjJ4mP2VGalYxgRbswVIT0pvDkjL3bkXRXnRbf8JX5Sz/dc2JQQJagGSriOI2NboQRDls4V3JucJ5YS1nig/+M+EpzZ3xFfB9f5eALQYlk9XeyYQLsY02CYVljXrXiRREjFelZ100W4+f+ZYrPn5V87rpDT72w8dA9AU8qVFVFHBuOGvaBKlHIXjfCRIQPDgimibhwBSb2vWTUfe2d9YrxRY6PfDNSvm6o8yTx6SIjDgMcO4xWTItNxyAQqQi/2hSORnfUi/imbCyet2TLoZnVrFdX1RGj+xHLioCDIauUQ/MkolLRIDtd8IZKML77WeNmdm1UL4uvNG/+q2bFRyO9QmFNgsAqQWKlPTWdN9ZFzooL4P3/RXw+KcXyKAQ2TVwNWF4METkYshs+3QWnKCMuxDo3zps2r1tcnZakpc8F4xaHy1cPcwulYAOATeKp6VZj7agsrMAzq9oAr0cQ1pvCnT52ppwxtk7ie2Bz0eTX1u16otKZyU4F3GYl2A9XEF2DYnLQXUmIsKyMSZCglGHCZU3n3Ne1yT8nvsCREd9ovg2XSSctPhZbYJN8rbHl1oyWmtlurFAzrLdAbM69/eW4W+p0SYf/gfhEqqFri5T1aW56VISqBzReWLf7xIgqw2FNaU6i1Zh53dn9x7VNrfO5DPSK3NmfK74V17j5ghriY21lvHqS+GpuyBrii0NAT/3/2jvPsCiuto/fs70vLCy9WmJiYokpNuy9GzWJJREQ6b0ISBdbil2jpj0xT4y9ixobCHaTJ8bYUaoCUrf39l5nkMGaXXzxCh/Gr+6ePfxn5jd3P+DsPS2IZr/QKvhSfru15sf/1cbK6Ha4+f+2u8P5Dz2EvxlVMjeWyKX+3O2ywDtSvSfK7qKShegpg2y2+OTlQUe00jPjuVQdUFDSiEIFk8mAisTxBxM3rlE81dQcDBb4RkSyRJFWM6RBBx7898Cth5+rmGywGFXwjgPj8rtezjdAqaLo6GzjmdKm4DoDmj5MBTtlTZssvlbwPcDBh/o7UewQlUMYUc8kChEhVxdjg8YkBhfPifEM+5w11tzGRfn3Vq0/dz9exXIEzKyH7m6Of7wjYl4xqGWd6Vx+ye1HTZNvNYKH3mgBO50CEqcNDk7uRfvB2rro/1WVQVt0jaf82ajiH7RgRElXvNYOWTrN738UUqADA6R6X2C7hi0SuoZaDbrHnqxe/OuVexlylgCfHddLRLn/YSe3rXSj2dfMEtw/V14388ajprcxBge4qnqI8+sakznUe70te35Usfx7S9Ou+XzaA8BQwTwOvuYkEsoS4676K4Av4/SdL767VJUiZziihi/wtmfVfujjsJfHsjRYqFT9xeKKz/+o1ndj0LltBp/sYdxPmoYjATx6NVDMKgALyu6z8AEkeFaeagAMGSMmNBi4C/BcwjPYNoAv6+zDxF/O3lnRQEWhJh30dGHe7f+W93/1kgYnjZFquinR9bldIxmKynFEZgUkDOmSnebn/Srgm39KLyscQacrgII1Z1BwdwCPEeG1//i1Q4WwamMbXN3H4JNTucA3ayB86JsRS/o7bmq5ESbuKj1+uVwyWoHRgK2ph9wpPWZE97INfPXlGccMsn1j0SBPFnLJzajHE5XgIBOkeWBoM/gEzcFg32nzaDYkN9LPlK399vfqGCWNA3aghdl+74at+oBFFM4GHKvce/B6xTStwQyORjkkTB02O74Xz2o5C/qbJaXheTp5wQQuVQk0ixqvdzKhMet0VG9mwV11fGCX0QxKZPH5RkdyRWFWwTfvQPn+Azerp8ppDLBjGGHWe97Z6we7EjfC2N0PdxfcfTAD2HwQqGpgyZieH4X2dbYxxvfY4qNV4OBEVgcdP4YGVQvi3QXN8T7g4eBz8ppgE/gWnylZtf5sabySZQ98qhHG9e62eMtweyLwHXK8ZPv+v2pn6jAO8DQKCBvbNzirL8M28D2c95Ou/nQAB58+rgUTHUG6uVsI9/fxvmUEPgrI9J2B4xGRIxRbT24kFylyt5z7O1POZAMX00HQB75LvxrkQkyxmZpX9cOpW+VBBhoXeOoGSBnWNSZ5oK3gW/KdRbY9GL3IcfChRAkKVODgs+D3M9WMnszHFp/n+BSm41KrllmLq4v65dFhSOPe77Zj62i7WS3PYOBvd9fvudYQpce4YK+VQvDQnimLB4usrou+L32Y9B91Y16ggFoFFIsCL5dC3RUt5XAoeYnX/xstoDR0A65LWAbfLdyqxZdRWJm49dztFQ1UIX4Y2bQPOn/702i3sJY9x/6uSdta8PtS1JvNNyohcoBvTu4Q75cmp17q6ipK5p/Sys6NYNBlQMXUKCrUHABufuc8vrnRiGpKm8AXeLh0y+HrD/0R+OyMUkgY1CkidbAvAb6PtlzLL6yUDjNwHYCuroVFk3vPiLYxq9tQkXlcL909mksrBxZu9jY3quP1PcbmbJiFijoj0I3iDGLfaYE0gfUyi4VnytdtvFQRLQM6CHWNEDryw5yvBjoTogbsulpw6F7DUCODBSKDEiInDJm1oBfHphifpDzmsE5yaiKXLgW6Gb1kTGAyGXHwoeLdZoig5msApbEzCHxiIrmiEKvgCzpYtuXAzWp/ZPHxTTII/tAjYdnQrkSCYcbeyn2nSxs+0lBouAuWO6bntPC+zjZldevK0k9gsn2jWLQKPLOI/tHx6nlKc18wiqs+tkTUJhdw8poYx7DPXGvNyll05u6qdUXl8WqmPdhhevAf2jvpiw95K1u+F7Xvz107bkg+1jLsga9XQcwUv+CFvTBbwfcfXV1BIBdDsVQ9mOnIRURxPlQF22xVIwsKdaKjbCPTIzzLXhz90uB4y57i8yWLfiq6liVnMIGrl0CsX6esJSPfJL4393jVd/uvlgbrGVwQ6CSQOaJbYMyHHlZLe9D6jx7kfGeSbQvmUx7gAMEP5cLb9prHwqO9o9eiEbigMjmCyH1CMku8zGosrgV8KgQ+vQpmDXpn5fohgqSWv2nBiZtL//OXJE1mYoOjQQHzh7+dvMRPbHVd/EVelfQfTcPRQB6tCo/jIWBT8HM9kMFkwouv8TpBEwZKQ1fgOUcu4buFvHBE25P3S8b5msSfz1xbIaFw8ZDN3P5dF68Y6kG8FOMLqjO+P3VlsU7oDgKKHsL7euUsGeT5KuALOWWQnx1BpUlx8KEAe7PgyDtARbDNNzzFTAe18U2bY3xPgs8eDRr1c4tIHNqdAN+sHddPni6TjlTQhUCTV8PX096fHtbb0abkRmNp9km9YvtIHq0MVZcAmvCE4ll4sacBxRhQm5UeTBR0oziBs+/0QMyGOr70wgfrN16qjFIzWCBQVUHokN5RSwZ5EXG20B2X8g9WKoepqSxgKaQQO3nIrHQb6vjwG6Us8pBOdnoSCgZTLXJ80o4JBfFpKCONkgXNNzm6UVT6riDwReCbbx18eQh8Nf4SC4ZX36eN6ZaQ9IEvAb6Pt9/ee6JEOk3PQpZI28BXX55+EqT7RrKpZfjW8BJgNFwCqHhyo8X2aw66e4CLx5RYqmPaOmvgyzl1Y+XaogcJeo4j8IxymD+894KlAxyI+rH4vZeP7bynHyuzcIAmr4OUj0fMT+vDeK6/+EW/o6oM+VFXXzSvGXxaMNMR6prBh4ZYPi6WAToFlVl4AdM9JFPolPDClqcn108qkOX89+LNbA2XB2xlHUS/L16eOaZXGmE9HSnbvPfvilADUwh8TSNkj3ozMNJW8D1M+9Yi3RHCpTwEqoXT/Pi1HBlroT/2YCxtBl9G/p2vvrtQs0BDFwFXr4a5fm+t/GqYHQG+ZefuLl1zviZNCnwQ6WQwf3gP28FXk/Cjpu63eTzqI7yOj4JaXFHqBL0IETdQyRYV1fMZQY2DL2ox3y3YajlLxqX6xJ8Kr62QAxtYBiV81svl+9WTeoW06JxWWJn+n6KbSxR8N2DqVRD2nmvOshG+bQefqiTkpE5+diSNJsVdXbxK+nFWA68fQnU/eBMhOqgGgS9hGtN+llWL4SnwGRshbbhXeGz/5jlw6N/sbddOHrnXMFLDEoGdQQpLx3WfHvyes03gk5TkntQptuHgYz0GH5pFhxIGqG8UbxpH4KOyQW1wASfvjwIw+9yXtg+17CnrdMW6lRdKo01cAdipqyFsSI/InEE+BHzCt53P31OhHKak8YCnUUHyjFGzFnTHbLL4ZGUhB3Wy05O5NCk+5ACd+mUyodo9NFDAAgZ0ZgPu6lJAaegMAt+4CK5oHvGieBlM5h0u/fnAzZq5OjYX6JJKyBz9VnzigK5EnM1/b8mew3fqp2uYHBx8i8f2nB72oW06t4KvorlUCBXsIhMKZRiRRY2hMhwDmCx8UKOyIc+PYjDHVKtxrdwTN1auu1idYBa4AEfTBAFDeiQtGehAWHzhW88c21MJYxEYGZIqSJo2eH5Kr9bxX/8EVlVlxA+6urNBHDzGpwYz6hDCwYeg9/gwI7MBaBQDyIweQPeYl27nlLTMGqyTzsqy/3PmT3yaMVdTD3F9XZalje6R3vK9gEP3Nx+6UROq5wiAIauBnHHdA2M+9LLN4qteuNnSuDuUT3kIFNziawYf/hxa0PGVGFhQm11bLb6CO19/e74mCQefVgnzBr+9ctkT4Ft66tqyL84+XGgWegJfWYc6N5KX2WjxSaujv1fXH58voEiBalThQxrQPY1XC1kw/OAuVPxvtjQnN+xcYtLYLiHLremcer4+8adzN1YoKWzg6GQQ0Fv87dcT+xCu7sKTpRlbLhcvljCd8aMUEvx8c7KHvILFp7oXfEKvKBqFkhtmkxaYNDaY0Gw0dKNTLGAyoZHVyBhBkzpQjC/pI6b9p1ZjRPOPVmzZ92eZP5pYK9A3QspQz/Akv1bwffzrtVOnyiUjVAw7EKgb4OuJ3acHvmdbOYusZMkJg2L3KDZWCixU/wUYqMwmoDNYYDIYATWmIzfHhI7XM7uBg/d0f8w+y+rZptknStdu+F91jILKBJG+DsKH947KHuBOWHyR2y7m76xUDpPTBMDXaiBh0pBZ6b1sBF/p5wf0ioIpXKoGP0oTFb8aUaExnQ4aox4vXsbf8kYTKI2+YNcpJoIlCrYKvsDDpT8fvFU1V0Vjg1DXAMkDO8UlDXmDcDc/231vd15x4wzdK4CvrjTtBCbfP4pDewgUMxV/q6PD85DjhSrpMTTCyqQEE8rqmn3ACQdfulXwLTt1e+Xa89UJapYIeCY5BA155ynwhW6/cHxvhWW0isYHgbIKEiYPnJ/SR2CTxaepiP9OW18YzKY0gdkiAws6HQ8V1CJXDHVYoL0b9MCkWEBm8ACK++cL7dySrLasxZ2tyf71/J0cJQiAb5BAbD/Xpemj3iZifEF5FZsPXHsQqmXygKOth+yxbwVEve9h9WWLQFBTmbnJ3LAzzJ5RB0adCTgsNhjxCTIojNM8bt1C0eFTZ5Cra+82YQFLvNRqh0XW6XsrNl98mKhlOODg8x/QbeUXIx0Ii2/J6b+Xr7lUn6qg24NQh7K6toNPXh3xnar+eDCfogCaSQtUCgMsRsQMCqCklAn17tJQkEGC3xv2LrELmS7hVnVOviRJ/LHg+golgwM8nRTmviX8bvVHH4S2ADPldGXGlvN3FqM+b65eAXH9PLIzhr9CckNzf95vOnnRGCYDFSHqAENBaxNyZtDNgpqB0chWwNu1FGa8nGUq036m1TqwoCMVP+2/WhaAwMczNELyEO/wFL83CItvxva/T58slQ7X0O1AoKlrE/ikpbnH9E27xnKoFcBE9XAmE5iZ6K2IgcloxIt1EfzMwAe92R3sfGbMxYQpLz1OsEXUnFP313xz+VGsjMYGkb4Bgkf0jF78RC1W1PYrBb9WKoci8Am0akicPGhmRg/MpgJm7YO5+zSS/I/YSGO80JWGn1aJMWh4GQrqV0UlLaigW2XwBrtOUeEMUdhLp4W0ulilPx+6+XAuOhOYr2uClMFd4xf4+RIW35zdJbuPFNe/IvjSj2HyfWM5VJS5w2ez4N0szV3FZjxrx0TwowpAphWDo+eMaMwxw2oJx/JT91asulCZqGWKgGdUQtBQBD57wuKbv/P3E3vLTaM0NA4IlQ8gcdKAoOQ+9laz8kgTVUXSZl1DfiiX3ojPjzNS9WDEdUUWKyrspuNDVZgYFZQGX6B6zE3huEZbDejHFlVlbbtwd5EShMA3yCC6n9vSzFFvPgG+h5sP/FUZqmVxcPBljn/LP6bPi6fgPGv11FfmbKTID4YLKA/AYDAAnUoDgx6dkobaGhmAUVHpEOobYuOhG5H7hCSWeBmh18usqMz8eyu/vfAwAYGPjYPvrVVfjbRPbPn8ktM3l6+5VJeKwk0oph00oveC5QPEVoGKvq94GPmtqvFoCJ8iA6pZC+bHLxVU04iqJDHUSYVGSlkaQW3wBL5zbCrTNeKFJzU+FVK4qEz48cxfK1UMLg6+gO6C71dNfY9wdZPzazJ/OncjV8lxBZ5OBvH9PbLTXgV82vv+Rw2ywnEWRG46mo+HjoKkgBmVWphQoSCqzaHgvX5tAd/8I+X/2Xe1PBAHn74Jkod2Dk/x8yUe5OnbbuafLJcO09KEYKd+BF9O6jY98D3bekhlZalHdE37xwuYNUAHFmiNWjCzjWBAiRkTKglB+GaC2SQErcEDxF7TP8ecU1862qlF+NyTxau/uVIXJ6NyQYCGHI58N2ZJf0fCggnf8XvB9goVDj6hRgWJU/xsB1/5nN2qxoIZaNAnnkBCI3fwidiPW5NMFEC9EajzRG30AUGn0DCGKOaFo5ievFECj5b9fOjWw7kKChv4Wimk4uDzJsA3a2/JrqPFtR/rGDw8udEWV7euNC0Pk++f0AI+PLuIRiVhZtDhnQomYKHsuYkNWrMLOHhOicIcl1itPVx66t6KNecfJqrZIhAY5BA49J2kZU+AL3DnVRx8OjoD7BQVkDipb1ByHyebwKcoid+kbToRxmHWAo2mxF0uExrrhEos8OwoOr0NA4aRCQp9F+B4hSXTXYOtBvSfAp9eAREDPZbmjOhCgC8wr3rzob/KCfClj3/LP85G8NVVLtpgqd8VyaOVA4XaPK0GxX/RHEl0lCUFzf5D06ktvMfgG5/IEi+3Wi+ZlX931eYLj+LVDAfg6KTgP/Dt1V8Pt09ouX8Wnyr+Ys3lmhTUZPAK4NusaTgayqU2AQXUYDCjQ7mYeK0kmp+qNzSnY6gWNWjNPsBzjk5hult/wSTh4Lu2UsHgAdcghYA37b5fO7U1xpd0pjZzS9GtXA3bGXg6CcQNcM1aOLxT2zs3dPfnHjHKzoxHrSHorFil0QBUFgNvHaKaLMBBQUsz6kFutvgE3glTWPazXjrTrkXU4LzyH/f+VT6vBXwLhnYOS/XzJR7kj3bczD9RJh9moApAoKmBrye2AXyliXla2f4JQlYdHgzWGk2goyHwGYCBCp7QmCcaC0xGIWg0nuDoM+0zTJz00vFRLXtedPL2qo1X6uNlVD4IDI0QMvK9mCX97QnwhW3//cyOSs0QVJSNwJcw0W9mRm/bLD59mf9OtbTwExYdtSDpwEKngs7cDGv8sGQz6rawAN1oAI3ZG/je4aEMh9iXjmJq2fPnR0t/PnKzeq6SysLBlzz4zfgUPw8CfJ8i8N2r+dhAF7wK+A5h8v2TEPhodA5otci6Q6VOyGBFsT4DoClsBh0NtOAKjl5TIzHRUqsJmUWn769Ye+EBbvEJjVIIHNLzKfAF7Pz7xL5y/SgdjQV2yrLHFp+DTeBTlcd+o2w4FsFl1eIHXBkwZPWj2Y+ooBZ5Axq8FpFhoIFS2xV43nFJdNcgq9ZTbFFN1rYLdxbhrq5eAeEDvZYsGtGJyFIGHKnedOiv8jAUS+Xo6iFzXBvAV75kPUW2I4pJKcYPUTeZMTCZWXjRvAG5kTQMMIMRzESMb1ICS7zMamtgZkHx6m/P18Sh7DlHK4fP/N5es2qYPdE2tvjUvS/WXH6UoqRz2ww+zcPojcr6o+Eceh1YUCyVwgeMzga9Dg1UQCEyHd55yLQYQGPwAa5TWDbdPeal9XYt93PqOWX890XXVsmYAuDqcVf3+/VTexIWX8KZ+sz/Ft1oBp++CeL7uWSmjujy0uTUS8tZdPfmHjbKCyZS6CpAZ7PKDAygMO3AaEQRMgC2SQ5oZBXq18XB55U0mSX6FD8Y5J/+PQu+hOGdQtMHdCIe5Am7buafLkXgswN7VQ18PamrzRafpDQuTyPfPYHHqAezkQdmCw/QPDoDmPEzX3WaJuAzzECxoDNQvcHB5+M5mCj2hUNOn/wbck7fWvXN5bp4BQKfXgKhI/pELx4gIly3ZvCphqioPLBXKyFp8pCZybaCryRgu1ZWNBOfX6ZHPaRotDsV9Mi1oaMhpFp8wCnDqAedyRd4PrEhDIdIq90Knx0t3XLo+kN/LX74ygvAt69415F7tR+jIaF8VX2bLL760rQDIN8/hU2rBgPQQG+gApUqxM9MoKLBo0Y5COhqPPGFJtHbCr7s06Ur1l5E4BOAvUEKQUN6PhXjC9r514l9ZcZRGhoLd3XjpvYLWtjbRle3KnqDpvFoJJNWCwaTGT9awWDmg8aoAw4HvWSqgYVpgG2igkKFyoYWJNKdA61aT7FF9VnbLtxapAQe7upG9vdanD2yC5Gl9M97uPHg32XhWiYfd3Wz2gS+Zetp6m1RDLiDtxlq9Wh+ojsAlYPP5aNY1MB8XCunNotB5D4xniVebrVQ/EnwsfQS+Myv+5o1Q8QvBJ9A3wRBw3slfzHAtnIW9cOYb1T1xyLYjGp8eIXG5AhUmgOolHr8zCUKtR54dAPQ9WaQKz2A6xmezbYBfBnnJPHfF95cJWXyga2Xw+fdnwYfsvh+LryVq+aIgWNogtj+bpkZw14RfCZ5wUQzXQ56Cg9MrLdOsfhdis1GuoWDKatU9ReX0c11aCwC3rIm6pQ4iSaYmWcNfM+6uguG+oSl+nUhLL5xu28V5Jcohhofg2/51M7Tg3vb5uo2li04olfsGM+mN4BZLwYmu/N9Bv/NbXojBZg0mbiu9q9wGl4awACjvjM4+Uybg4kXWAVfRv6NVZuu1MUrKCi9L4X5z7i6YTt+L9xZoRispvDBQS2DxImDZia+x7Qpxqe5P2ebVlI0i8o0g0JHBbag+1023/2M3oQZOWy9rKnhUhrNVAtMgwJ0xs4g9F0QQnMIsQ6+I/f3H7xZPRWPh73A1f3kwM1dR+/WfWyk2bcdfCVp+0GxfyqTVgNKEw3YPN97dryehw0GpshMUUsb62/EMaEUP+NZa3AHJ68pEZhoidWETOaZ8pVrzlck6JkCcNQ3QtCQHkm5A50Jqytk29WT+yoMI9HfxFNVQ8zUfkHpvQW2WXxV89epGo9G0ymNYDELgcX2y6dzu13QGjFHBksmUyqLPrboyjpxTXqQq71A6J2eyLIFfGckWdsu3lqkxFgg1Esgup/X4vTRb7SC72j5xgN/V4SrmXzgoXKWse/4x/VxtZpQQ89RQ/mKdTrJ5mg2vQzMaNgr3fcOj/vhWYNFIDBRlGVq9f2PaOq73ZC7joPPc3I8y2GpVfBlnS5es/liTayaKQQEvs8HvL129TCnuFZXF1l81SkKBh+PD4eM6J2yvL+j1Xgn+r76QfQGVcPxSCajFkwoy09557adfa89JgPNnsqQy+Tyc7MshqpObB26N3yA4zE/h+0ea3UKTk5RY9x3RTdXSxlCYBnlMOdZ8OXXZP5y9laukiMGlrEJYge4ZWYNeePVLD6T/PREYKpBT/MEnsPsWTRxKlGiobw99iQY/hqJxtmoTJ1fCXwofpA6xDM8YXBrVnfyzltnTpUqhqC2MoHmESyb3GlGSB9Pm1rW6u5lHjPrdo1l0SRg1nmDvXjYZ5jbV4QrK7sz+6zJdMEPlTMY9Z1A7D1lNiZaaLXDIvXMjVWbr9TGq/G6pkYIH/luTHZ/l1ZXd9floj0lykFaKgccVHJImDJoVmwf2wqY9WXTf9XKLsymMFmg0jmCo3haKtV9IRHsrbs7Ko9mujmBpkOWShcQemcE08SfWy3aDcgr3rL3Vp0/so7stE2Q6tc1IWlwax3fJwf+3n20uH6GkYrA19g2i+8x+Bi0elBhQnB1HbYQE/1AZOYkxaFnjdpjfgyaCjR6d3D2mhGOibKsJmRSispXbjhXkWBg8sBJVw8hg3ssyPJzJ4LqEb/+fmpfuWkEGq7KVdVBzJT+Qel92DaBT1E1Z52i4Xg0HZSAWbzAQTwnB3PPJh64pspPdmpk5z8R0CSgVLiB0CstgeMyz6rbGFcoy/71/O0cdNCQnb4BYvp5Ll44ujsBvsCj9zbuuV4ZrmHaAVfTBLmj3gmIfd/VpqxuQ+nqdVrJd9E8djUYQQQO4kFZmPi/RNxKUb1wo6Z2bziDKn8MvkkJLAfrru5T4DM0wOcDu69bPcQtlkhunCj+cs3vfGIUxQAAIABJREFUNclyhhAHX+gwdNiQo9UExGPwrVc2HI9iMhrAYLIHnmDGJpbPlxEtaysfTNqmkV6ZxTOiYqLOgDl9uojrHm+1NXBxYV3s94U31khYQmAYlDD7bfunXN3U/JrMLWev58p4jsAySiFyoFvWEr/WQvJnDbJ/cHX9Dxvl+RMNFBloMR8QOkfPY7sGEzPVpDcmHzUZLo5j0g04+Bx8kibShLOeOvj6RdZfc1a3IkDD4IFQ2wRpg30jYoZ2JqyB6dtuFp4skw9Gri5fUwtLprwxI6SPbWOpau5k5oN+zzAGpQkHm5PnR8GYOJmAROPNqHMm87GBVIoUjIbO4OQ1eTYmyrAKvvQzN1duvFydoKJwwQG1So14NyZ7oBMBvtCdl8/uLVX5aSlccETgmzpwdkwfjtV1kT66shnb1LKiWVQaii15gqPH/FiGSzBR7Nt495MjFNPv49EB2nozcsGygxkOs62CLzDv/pZDtx75K2gsEODg65yQNLgz8SB/euD6nqN366YbcItPAovHvmN7HV9p5gGQ75uCwCc18MHNY3IuXbyamGTSeDf1nF65bSCTKQW90cdm8C0sKl+57nxJgpHBB7GuAUIG93oKfJHbLpzeW24YrqYJga1qgJgpg4PS+zBsAp+6Zu46TdPpaDDKwGj0BpHjvEV070TigWu4F3hCqygY5chXgFwpBp5rfALHJdQq+BIKZNlbL97OUVApINQ3Qmxf98ULR/ckwDfvaPGmvdcrw1RMIXA1Usgd1Ssg9n0nm8BXV7pmvUXxUxSLXg1yFQ8cncZ+x/beRJRw1Jcs2WqR7ZjDoDWA2uwMIk8EPusTmJvBVxuL9sQy1IG/31vrVw12j3kR+JC3EDK058Klg0RWS06awRe1XtlwIopJbwKdyQXYgrmb+L7JBPjUD+b8olac/4ytU4LO6AlMN/9crnuc1Sk4uWcfxfxYcHNtEwKfUQFzujv+sG5qj+CWPaOs7s9nb+TKeSLgGKQQM8AzK3twG+fx4Q/k/YA8vaxogoUpB5XJDRw8ouczHIKJmqmmW5PPY8ZLA9CRlCq9D9h7pkxgieYctebqBuWV/bTv6oMAE1METHkdpI98KzJuqCsR+P54283CU/clg400LvC1jZA59d0Z4X1sG0TaWJJ5yqjcNYJJk4BW5wnOrlOiMdcsIhZXdzvuAsVwuD+NKgOt1gecfWfMwkStVuzL9p576t7KDX+WJqioAuDJVRA5+oPYrIFCAk5hB66e23NPPVBhoIGDQg6pM0fOjumF2QQ+ZfncbQZpwSwGTQtKnSvwXEMXc90iiQdHen/2UYOqaBwTmkBn8QWeZ8J8tkOQ1dq1mKOlW/b+/cC/gcoCoUkByQO8E5IGt7asfbzr2t78csU0HUUIHGUtLJ/87owgG3VuKsk9ZJTunMRi1IPWIgK+07glbJfVREC/9k7cHbr2QDcGTQpKgyeIvWeEUUXZVjPR2YWlK1YV3U5EXQ5OFh3M7d89ecng1rMeQredyd9drhpm5DoCVyaF8NH9g7L62ejqPghep5XkRzOgCbRGV2CJAxfxPRcQ4JMUf7bbpCyawUb3u94FBK6xCSyXcKvgSzopyd524UaOnEcDpq4eoj/0Wpwzsndrf/GR+5t3/VkaqhGIgaVGnRu9AxLed7QRfF9tMMu3RnLotaDR80HkMjaH7rqBsFLrSzJ/Adnuz5h0dE6IBzi4j0tgiXOt7nnR6ftrNl6sj5UxBEDTVUPo8B7rVw50IcC3+OSdr1ZdrlqgYYvxIQWxo/umLezHtlpkjIOvMmq9qvF4FJPeiE/mYfL9l9l1SiUKuhUVn23VygrnsEEJeqMn0J1DcvnuUdbBd14Ss/n4lbUaO2d8MvRHnbg/bJr+LgG+uPz6zJ+KruWCvT0w5DWQ2Ldbdurorm0fUqAtDjqiVxSOB6YUB5/IM2oWUxRCuLpNt6Zcx4wX36HRmsFn52Ub+PzzSn7Ku1kXoEMQUTXBgqHdohKHOBGlDrP23C86eqN6EMYVAk/bCCkT+syI7mPb6HlJSUaRUblrEIPahLtYYo8pMVSnXMIyq70dd4lqONKXTpGATucDYhvBt+jo3RWr/riTiOqaXEwUmD/8/bjcARyiGHjOL2fP51WZBwDLAeykUoibMHB2/Ae2gU9WHrDdJMufyaIqQKF3AbZbxEKBSzTxdpXe/2y7QZU/kwFy0Fq8gecZPZ/rEGYVfHN/vXogr7h2ilLoCHy9DBYO8HnK4puzr3jf/htVH5nZIuCp6yF7fI8Z0R/YNgyiqWTpIaN02yQOAp9ZBDzxuNUst9VEOUTt3aiLDE1ePwZVCgqjB+qJDqPa5VoH36m7Kzb+Xp6IOmDstFqIHN03JaMvj4gtJf/298GfbtVMrtdSwN1MgYSJg4ISe9tm8akqI9ZrJflRTKjHH0i6c0CKnXsysbb87uzTRmXRcCZL+Rh80Qksl0irEEkrUGT/evFmTqVJAyK6CmIGdFmcPfhNAnyheWXf7rleFdJIo4MIdJAxskdAwrv2NoGvqXTZBr1ieySHVgdaHR/sXMb9wHBbTzzs9aXpx0C2eyyTJgeFyRvs3cckcGwAX/bxO6s3/iGJk9IFwAEpBPl13bBqgFN0y4t/WWH5119dqEiSU3ggUsogbNT7aUsGC2wEX+QGVeOJSCYd6ewKdDv/b0XeqUSHhaLy81+10jOzWZgcdEYvYDqF2ga+i7KY70//b+0jjAUcsxr8e7n8sG7yO4QW8UWKrC1Ffy0ycJggMsogrk+X7ISRrzCW6lnw2XlEBrMdQgkXqwV8DEwHGoMv2HksmEBzsm7xfXq4+D+HbjwK1FD54GBSQdx7zlGZo7sS4Ju840ZRQblmkNpCA76+CZZO6zM9soe9bS1rpekFRsXuoa3gmxxLdVpMWGaP7sT9TtMfeb+t4Ft66v6KtX9VJqJyFr5cA+Fj3o9f3I/T2v61/dKFvCpDf1SCw6p9BPGTB81eOMA2V1dREbDDIM3/tBV8kWkClyjiJmsqmXPcpCwYjcCnMXsB3ys2mPvEdXiZlTr3QPl/8x/KPn9ooQNTXgvJH3gkLh7dlchSfnzg/v5jxfVTzUwe2OskEN/P++Okwd57rFnseNC9dPFhaNo2kY1bfI7AfRZ8t6MuMXR5+AtGafJEL5hQql2O1RKcnOPFX2/8ozIJvWAEej0EDemVumwQj4gtxR+6dvi7vx9NNPOdQCiTQey4AUELP7AVfJEbtJLTkS3gozkH5Nq7JxOWhvzunHyjsnBYW8EX+5ssa8ef9xepuEzAZA8gsZ9Pbs7ot4h1Aw5WfbfrxoNgg7090KRVsGhET//kvo62JTdKl35jVOyIaAGfveuEr+mua4nzqutLFm6jyPbMouMWHwLfOJvAl/7bjdWbr0rjtHwXoKgaYea7Xhu+H+1KgC/j1P0Vq/+oTtQwReBq1IB//7fSlvnxbARf1DeqxuMRBPiE/t+LfFKJshNF+dxtWnnBLAJ8zvMW891sGD1/qjpm++/31tYx+QCKegjr4/7Dqkmt4IsqkGT/9/zNHD2PA0J1I8T38clOHdsOFp+dR1QI+4lsIgIfxXDpHSYOvk5g75k8HnOaeczagxNU+ODHnVfK5qkwLtjpZJA5oktkQj8vwtWdmVdy9tD1Oj8dhQ1iUEDamDemx/S2rYdUUpJeaFTuHvwP4PuDpj/yXiv4ptuU3Mg6fP2rTXfqFkgpAhAqNRAy9J0vlw0Rpbb8raE7L1/YXarorzDSwJdKgaixA2bH9LF+yhr6vqIscKdBfvqTFvBxXCIy+G7RxJgeyb3ZJ4zqM6PaCr7gYw//+8v/7n+u5TmAwKiA7IHdEhP7OxDgm3W04uCRW1WT5XoLCDSNsHbOsE8C3+RbPWWtGXy5h0HyazP4zE7Pg+9u1EW6+nA/pLPK7GUz+JL3/bFtR6lqVo2ODq4MBnzap8vCr0fYEdZv/OGbedtK5BNkFhbYKWSoXjIouQ/NphifqjLiG60kP4IAn0vgYnu3BYRl9qrgSyrSZP5UdD23iUYBMVUFUb3dFmaN6krsOfhk03dbfy8O1jBoIAQ1pA/q6p/c18asbtmyjUb59nA2tRZ0egE8D7607RTZ7pnI1ZVavEDkPjaBY0OM76sLlauWnrobL6PwQUg1w/xBvb5Z6ceNarmfl16qXvFlUXGi3MIBtqwBYscPSPvCz84m8GkqIzcqG0+Et4CPIQz4wd4nhbDMngafBzBx8CVaHVKQe6Yu5udLt9Y+oLDAnqKD8Hfdl+SM6EKEV5LPq3I2F1zNVtCp4IZpIelD36z4oT5tL2B+3uJ7FnyT/6YYLvdgYqgQEYEvySbwTd/7+7fnH2hCarUAYrMSUgd3CU94omVt3C+Xzv7eQPVTmxnAVtRA1rg3p8X29bE6/ABdNElJ+lmjcrffE65uHNUpl3BJa+/E/Y+qP9LnCYtvDiZKtVrO8tXpe8tX/lGeqmLZg+VhDaROG5yQ2V9IuEGxuy6d23qzeiBF4AgCpQIixw+elfCB9VPWbAFf073Zx03qM09YfFHBXIcIq8mNoMOlWw7cqPSXsvjAlDdA+qBuWenDW2+EaduuHjxT0TjZzBEAX9MAqaN6zYx8z92mEpzG8qw8S+O2CVx6A6jMTsBzmriK5baKaHmquxt9kaY+RIDP0XdaCM0u12oJTsahy79uuFw+G3PwBr4Zg5n93kr7yk+w3GKxYBiGWZKP3zqy6Y8H4/UMO3BQKyBy1IdB6QNsjPFVhm/USgrCXw6+V3N1E880pW29fHdpPVCAZ5JBxtC3FiYP8CTANyevYvOR4kehMiqteQrO6F5R8e+19nn/k6HQULZ0k1G+I6wVfONX0F3XLWj5Tn1p+g6qdMenaHQcAp+d+/gEng3gS8/74+u9lYakCoUFeHo9fD6g54ZVI0SExZdTWPz16qLiJBPXERxNGpjZ/+20L/ycbARfxCZl48mwVvD5/2jvkzq/Zc/Pgc8lYDHftfUF9PI4e1XydwV/fKl0FANV2QhJA7otXTjiDaJDJuZkTc4PhdezWe4ugNWVo9PsMmOGvfhAcfQbL83qau8H5ellhRNaYnzPu7qT/8YMl3swKAZQ63zBvtOC8TSRdYtvQcGtTT+fuhoGQidgqyUQN7hzaPzw9wg3aNb2i2cLS5V+wBQCRVIBq/0HT//4DVstvoxzRuWugS8F3+3YP6mGo++2FXxZu89t3vBneSgm8gBnswVmf9A1MWO4B2E9pew6d2n//bq+chMVXCwA88YMmB3TV2xTcsOaxYfAZ1Q1u7ooxsf3iA7hisOtQiT24I2fD1+vmCulMoFrUkHY+12Wpo9tbZ6fu/XCpSu1ir71aj3eFxuPznsd1tNqPy26aRrLM/MsTb9O4NKacPBxnMav4riteQ58NKwJ1BZvsBV8X/528YtvLt5LMaBaLJ0Z5g7/IH2RnxMxISV2z7lfd95tmG3hOIBIJYWY8UNnhds4/kv1LPiecXVld+ecMikLR7S6ujHxLJcIqzVx6ScrUrcU/rlcI7QHll4GER90yc4Y/TYRVJ9/8NbGw9fKw418HrDR6Pl+naKSR75ntX0Pt6ytga9s4Q6qZNenDLoEpBYfsHOfEM9zWGx1z0uOXP5y44X7yTqOI4jAArM/7LFh0Sh3AnyLj/3vqy1Xyxfo6DxgKJogfPywtAX9XGwEX+RmZeOJ0JeBT1b++Xa9/MzMZlfXA5g2gm/NmQcxWy9dX1uiMwHPoobo/l2XJI/pQ1h8mWeqFm27dDerESzAVtTDgiHdsxNG93yF5IaN4KNSdaAy+IK9V8I4lsPnv1lzdfMbLW9HLFl3g+XoDiBrMP2SGOrewxmrbfnej3dl45Z8u+8ojWsHjjQtLMuaSR+GoTGc1v9JSqyA707cVar+SO+2gu9clbbb/E3b7qCGf5ZcBT9lzvMeJMIqLRYLBcMw8+6/qqel/7pvL6C+V70WViWGdhrigpVZ37Ftrq5BVYC7ujj4vGyz+E5LLN7xS74pN3KFwDBp4YfE+d7vi7DKlj3tK9H4pazdfJZi7wiOTAqsDp3t9aEDhk4PsvqvsTzjiKVp2/iXga/+btQlqvpw37aC748mjVfAV5srUAEzU2+GNcnzfUbYYxUtFl+BxNJ7/tffXkWjxvhKCWzKivcaYuOeVZURm7SS/DDbLT7bwPdHk8XLP3NdhV7kCBaNFH5Ki8DvjRYRCxWWt0IyNt8yc5jA0slg66I45158rM6qyPhRCss2G+TbQ1stvnEr6a7riSkq9WULd1Ckuz5FVQwysxcIPSbZBL6rEotP0OqfygwsO9A+egA/5cZ84GeH/dGyp6IqVZ/Idd//T4sxgKvTwJcpEZ3GuLBtup81lW0En1NgLt89yWpW90qjxTNoyabKJgYL7Ghm+D7ss64DPFn3W/Z8vMnyTkDWpusWvgAcKHr4MSbQpd8TXHlW75dbfPfmHdbLiyb+g8V3DTNe6kml6M1KozdF4Js0jie0Dj60gbNSS6eSOqXHkK68K74Ypn12U8elFt+aWujU2RnKBtlhpbbcJC90dT0nx1PFrW/A2lcEH1p7v8Ti80hm7PSGE+3uCA5W9aI9V9Sr3ujThXv2fQxT27pnaxZfY/GsE6bHMb62gA/9/h8qi+u9R6ruLnbcu8McsIfP7um8xuJ9v1rX1dmFeXMsF6uxdc+NZQh8O8a3uLrPWnz1xTFXqKqDH1ChETTgY7PFh37/eKPas0qi7upr71DcsmeLxULDHr/8TmosXuUPpZ3GdrG77Inhc+Rt+ve6wIfrXG9xvSXVvtG5C+v2QOx5qF2UWHzKapWd+nfjXXjR/f6yP8Aq+EozdlJk2z9B4FMg8LlNiuc8cb//kzAXLBb2tTvywT09BFcHvgDEF9QW97Lqhjc6OTiW9bfHym0SGZ0a2GbwBeXy3ROsgg/9/hWlxeXPalUPTzfu9Qk87NGzezoisXjXqqFroBvkI4Pkn/b8UvCpiwMPGRVnJ1kYEtBYPIDvGvaUiyW989E1i/58TxqmNilNPlS+b+I4njDQqsVnq4Cv8rnnkhueUxKoT6T3a+/E/UXR5fVCZRaPy1lsivG9yl5s/Y6iYv5Og/TEE8kNdAZBLJHcaLg784RZUziKiSkel7PEBNuS1bX191/lc41l6Ucw6e7xDGo96CzOwBaPW815opyl5lbE73TN4feZNBme3HD0nRFMs8uxGpd8lb3Y+p0nXV00MYbq5P9UVldye9Zp0JzDy1kUWifgu0XHc1yirLqNtv7+q3yuqWLZZr10eyjK6qLkhp3L2KctvtKMnZh81yd0aiOojR7g4DE5nmEj+F5lP7Z8R1URsVkjORVKp9aCHjyAxv/86Rhfpf92nawAd3W1Bk9gOs1fxHePtdq5Yctvt+Uz/w/wTf3Lor/QiwlKg9LkQxd0ShjHEs7/d8FXml5gkO8iylkcPaYk0p0XE7G42jtx1yi6vJ6t4LMtq9sWQdv6WUVF0A6D9CRRzsJxCc/ku8UQPYaNxbNOmtRnRnYo8JWm51nkeyYwKQ2gs4iB8wz4Ht2OxMGHdG4G37T5NLtcq7WHbdWuLZ9vC/iUOmfguUZ1GPC9zNWtK03biSn2fMLAJKBB9ZKeE5/ycNqiT3t9VlMRsVktPR1KozwCncUd6IK5z4Bv7g6d7MynOPjQiH9x6CK+Z2RHAt+8g0ZF0eSXWXySO1OugvZCbx6m1ilNXkxe58Rx9H8bfCXpp43K3cOJ5IbnlCSqOJdocn/e4vv3wSerCNphegp8T1t8z4PPtgLm9rqRX7ROQ2nmYZDtmcik1oHW7Ahcp/FPWXx1d6Kv0DSHPkDgQ3V8jj4zgmj2OTaVnbyufVtLbkjvzD5tUZ8dzmAqHhcw2xbje137Reu2WHwvy+rWlS7cYVHs+5RJkYJe7wZi94nxmIv15Mbr3LOt4GOCDHQGb2CLw3O4ntZPs2vvPf+DxdcMPhTjQ64uzy3kqTIKBD6K5kJvDqjUaqMXR9ApaRzm8O9afNLS9BNG5Z5RCHxqnRuIPT9KpIpbD7KuvR37J0V/5N0OZfGVzdtukJ8iOjc4+HF7ra4uAp9ZUziyrZ0b7X2jPLleQ2nmIZDtmcSkNuCdG8+CryW50VLH5+gzbR7NPpfo836de3vZ2s/V8T2T1ZXemX3Koj47gs5oblkTusXEsVwirZ4M9zr/liddXdS58VwdX1nGdrN890wEPoPBHRzdJnQY8FGxGtzVpQv9f7D3bq3jeyqri8DnHJbNdY+wOo+vvXV+OfjuBh0wKgunEBafe+jT4Ls95U+K9sK7LFCDxuAFws7xYzGHkOPtvcG2rCctzThmUOwa+4TF92yM7zJFl/chAT6f6TMxh4U21a61ZR9t+ayi3H+bQVYwi+jccAlLE7jFEqUDkvuzTxpVZ3DwNXduRAdxHcL/VeupoTTtIMgOTkYWn87iADzx+Kfr+IqjL9BUh/oTWV2fGYE0+xybDthpi3Zt+ayq8pnODbH/InvPFMLFkt2dfcKkLBqFwKc2uHYQ8H2x2SDbRmR17VzGf0l3XUsUzteXpm81yXfPYVEloDO6g5PrxDjMZcm/CmtNRcQmtfR0GAIf7uraBXwv8k55YeeGweAFbKeQLLaH9WM823KtbfnsC8GHygd094P26eVFUwnwuYTM5zpFEnEaZPFhuou9mWYtqI1eIHgjZixd+O+Cr+l+Wp5RuXtCC/gc3KfEM54w/WvvxJ+n6A4PaAXfjE8xh9Rdtgj1uj6jLAv4VS/Pn90KvoiFArfWXt1nW9Z4XlHzeA4R/6r1VF+WfgBk+6aw8BifA3Acx6dy3FcRrWX1xTFnaepDfhRLQ3NW12eGP80+x6Y2rdelszXwKYrn/GZQFI4hwOcRG8NyirB6QNLr2i9aV1r55SatZGsYkdxwHrec7raOOLqyrizjZ7Ns11w2DU1CcQcH14mxVKelVo/xfJ17fhZ8TLuAzXbeKeEtv/lkr65e7w4856AMpkei1QPF23vPLy9nKZ63T68o+shMb8JdXYF7aCTXMZJoLZPemXrVorvYhQY6rtLohQm7xk7jCIJs6rBo7z+iZT3J/bSDBuXuyS3gc/SYnEN3XkJMs3jO1fWZ/gnmsNCmNq3XtWd1WcCvGtlpBD6L0uCKcVzDN/BdY4hiUjSkwKgumEm3yAwasxe9I1h8dWWphzDZwUkt4OM5Tvia5b6S6CFtuBd3gKY+OAUz17eAbzrNPsemfuvXpfOzQwpo4sAN9p4LCJ0V9z7fYVSc+bQFfHYeMcEMsfUOmde1X4vlD7riQX6OWvJLWkuMT+gydjnTbUMr+ErTt5jlu/zZaBoROjXQdUIITbzcanH769ozWhe1rKklp8JbLD6mMGCpnU8K0WEhr/jsF52s8DOU3EDg4zgHLmZ7WO/caO89vxR80nsxZ3SKi0PMVBnoLK4gcgsIFDgFEu5K7e2QQov+6mAM9eoancCxs7/NdXzt/Ue0rNdY8sVmrXpvKJ0qx8dSuXhMCGaI44kyiqrbOb9ZDIfG0KlK0Gs6gYfvlBmYQ7hNQ05f157lJfG/qGRFnzHoKlDqxMBzCchy8Agiegzr788/pldfHksDDeiN7mDnFRrJd5xt9fyK17VftG512dKNZtnRcBTDM5gdwE486iuee1ZKy2/WlmTuBtXxGZi5EX9punpNDmE4JP6rD6TkQUqWWlK4iI41gtbgCGzx7EViz2jC1W26F7lVp7o4Bx1EhKa3OLrNm8URB9p0NvLr0lrycPNiWcOvGSxUNmTggchl1Ca+23Jitt3De8v3mNT7p7NoaO6hKzi5jZvFfGJY8Ova1z+tq6hcuFghKcigQhPo0Vgq0ZyNTj5hkS3fqa8MW6WTXopnofvZ4AJCp9mhXM9QqwMs2vtveXmMT7ppek31lT06gxx4fJ9yT9epQzD2IKIiXSfZPeVeScEBVKsrdu58XuzuNxbDhinbe4NtWU8lOTy1qv6X/Wr1I3AUDip2dxk5BmMPI4ov1ZLDHz2o+e8+ubwa3BxHN7p1ntwFw96VtuU32vuzFvnWgVUPz5+TKqvB3untP90cp07AeB8SxZlK2eo5NVXnt2oUanByfv+Ss/P02Ri7l01V9O2915b11PIDAxrqTpxvbKoEO7s3Sn26ThqIYcNa91y/b86Dqr1bzZgM7ITvVLh5D/sQw8bY1K3wuvZsUG/rf+P2vgtMhhIoFBd5N1//MRhn2KWW31NJvp9SXXP+gEL1CATCzlI350ljOMKxV17XfmxZ12K52vXOrU1/qnXlPFdx5xJXjxHjMGzGPeI6qE/1ryz/5YJOUw0ODr0q3L1H/es6qyU/f1RVVbBPp20EBsMHuvYIfwPDuhN7lsnWTXhUeT4PtOisky73PLr7j8OwHiW26NGen3kp+NCPyDW7B1HA7M012p3A+M/fuHL5qf4Gg+Rtkcgx78kbvz032Na1tJYdnU26xu4cZu/LGDbwuYfNYtnRWa1TdueY3vwfxvWrbuv6r+PzFm1eJ7Ve1ZPDd/gbw0Y+16liUG8foDMYvblMrz8w1hDiJnode7F1Ta12VxetQfkek+Z+hc0e8xyItdq9nUyg6W4xuvzO440kWhJtXf91fE5r2duJAnInEwhq2Nj0imd/w2I55mMAhRMdhDcxbIzqdeyhrWtaLEfekGiq32OzhZfY2CfP6azW7+lr1NaL6XT3m2z25H/1hdjyt1ksx53AoPUCuqgEwwZJntd5rzcYqC5AFz/CsIHPXYe2avQqn/9H8L3KguR3SAVIBUgFOroCJPg6+hUi90cqQCrQ7gqQ4Gt3SckFSQVIBTq6AiT4OvoVIvdHKkAq0O4KkOBrd0nJBUkFSAU6ugIk+Dr6FSL3RypAKtDuCpDga3dJyQVJBUgFOroCJPg6+hUi90cqQCrQ7gqQ4Gt3SckFSQVIBTq6AiT4OvoVIvdHKkAq0O4KkOBrd0nJBUnQ2sSjAAAB6ElEQVQFSAU6ugIk+Dr6FSL3RypAKtDuCpDga3dJyQVJBUgFOroCJPg6+hUi90cqQCrQ7gqQ4Gt3SckFSQVIBTq6AiT4OvoVIvdHKkAq0O4KkOBrd0nJBUkFSAU6ugIk+Dr6FSL3RypAKtDuCpDga3dJyQVJBUgFOroCJPg6+hUi90cqQCrQ7gqQ4Gt3SckFSQVIBTq6AiT4OvoVIvdHKkAq0O4KkOBrd0nJBUkFSAU6ugIk+Dr6FSL3RypAKtDuCpDga3dJyQVJBUgFOroCJPg6+hUi90cqQCrQ7gqQ4Gt3SckFSQVIBTq6AiT4OvoVIvdHKkAq0O4KkOBrd0nJBUkFSAU6ugIk+Dr6FSL3RypAKtDuCpDga3dJyQVJBUgFOroCJPg6+hUi90cqQCrQ7gqQ4Gt3SckFSQVIBTq6AiT4OvoVIvdHKkAq0O4KkOBrd0nJBUkFSAU6ugIk+Dr6FSL3RypAKtDuCpDga3dJyQVJBUgFOroCJPg6+hUi90cqQCrQ7gqQ4Gt3SckFSQVIBTq6AiT4OvoVIvdHKkAq0O4KkOBrd0nJBUkFSAU6ugIk+Dr6FSL3RypAKtDuCpDga3dJyQVJBUgFOroCJPg6+hUi90cqQCrQ7gqQ4Gt3SckFSQVIBTq6Av8HhHsz6a08UG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524" y="1355961"/>
            <a:ext cx="3028950" cy="1514475"/>
          </a:xfrm>
          <a:prstGeom prst="rect">
            <a:avLst/>
          </a:prstGeom>
        </p:spPr>
      </p:pic>
      <p:sp>
        <p:nvSpPr>
          <p:cNvPr id="10" name="AutoShape 4" descr="data:image/png;base64,iVBORw0KGgoAAAANSUhEUgAAAT4AAACfCAYAAABgD7XPAAAAAXNSR0IArs4c6QAAIABJREFUeF7svQdwVUXYPv7sqbemdxISulJUBEUQQcWCIoiChSYICCJSBAGRqohixy42VLChCApWQFCKKChK7yEkIb3cfk/d/+wJ+okGE//z+9Bvcu6MMzrenPPus+8++/ZLYH9sBGwEbAQaGAKkga3XXq6NgI2AjQBs4rOVwEbARqDBIWATX4PbcnvBNgI2Ajbx2TpgI2Aj0OAQsImvwW25vWAbARsBm/hsHbARsBFocAjYxNfgttxesI2AjYBNfLYO2AjYCDQ4BGzia3Bbbi/YRsBGwCY+WwdsBGwEGhwCNvE1uC23F2wjYCNgE5+tAzYCNgINDgGb+BrcltsLthGwEbCJz9YBGwEbgQaHgE18DW7L7QXbCNgI2MRn64CNgI1Ag0PAJr4Gt+X2gm0EbARs4rN1wEbARqDBIWATX4PbcnvBNgI2Ajbx2TpgI2Aj0OAQsImvwW25vWAbARsBm/hsHbARsBFocAjYxNfgttxesI2AjYBNfLYO2AjYCDQ4BGzia3Bbbi/YRsBGwCY+WwdsBGwEGhwCNvE1uC23F2wjYCNgE5+tAzYCNgINDgGb+BrcltsLthGwEbCJz9YBGwEbgQaHgE18DW7L7QXbCNgI2MRn64CNgI1Ag0PAJr4Gt+X2gm0EbARs4rN1wEbARqDBIWATX4PbcnvBNgI2Ajbx2TpgI2Aj0OAQsImvwW25vWAbARsBm/hsHbARsBFocAjYxNfgttxesI2AjYBNfLYO2AjYCDQ4BGzia3Bbbi/YRsBGwCY+WwdsBGwEGhwCNvE1uC23F2wjYCNgE5+tAzYCNgINDgGb+BrcltsLthGwEbCJz9YBGwEbgQaHgE18DW7L7QXbCNgI2MRn64CNgI1Ag0PAJr4Gt+X2gm0EbARs4rN1wEbARqDBIWATX4PbcnvBNgI2Ajbx2TpgI2Aj0OAQ+E8Q31fHK9uq1JvKOYU9vVJI8f+FXdjip2cdOVp8ToustC0XJZKC/wsyf1tOzz6aX96+WWbS+m7JpOj/gsxbgzT1UG7B2Wc3zTzQ0f1/Q+afQzRj14Gjrdu0arrn/4rMa45EGvuVUMtGqYn7/6/o86YymrHvWH739h2zNnQk/0w3/lXio5SSYct+/GTdnhO9AzqPZLcDN1101qxHejR+6L98KG9/e8uq1TuOXueKT4YeLsOgqzrc/9jlZz/yX5Z54Ltb1317tPzyIHVBiFZjYMfs55+7ocO4/7LM96w+tOzNtTtu8qakI1KRj5s6t3zmxf4dJ/6XZb7jgw0rPtme19ed1AJVJ/Ixsd9Fz83tlj3+vyzz+Dd/eHX1kbKRfsEBXvXh1m7nPvvM1c0n/JdlHvfJzlc+3LzvDs0TDy4axtUtUz5aOqzLTfWV+V8lvvnrflnw/PfHp1U6GoEKbtDqMjRDGR4fecN5vTPJr/VdxJn83vzvcu95YeXmp5RGbeHXeTi5KBIjBXhm6BVt+2R795xJWer7rue/PzLmsW/2vFjsTIMKJ2SiolH5Xky+rsvgsZ2bvVPf55zJ7722s3r03HfXvFwVfxZCRILTDCOueh9eHtnt8uubZ64/k7LU911v/3zg1rmrd71X5m6KgOJBnIPAXbwVC0Zcc8OQVkkr6/ucM/m9FzcdHPjyul3vHPU0QVBwwmGEEVt9FPP6XtR/1PlZy8+kLPV912s78gfOWrb1nVBCM/ghwSsCqZVHMbVv1wGjzk94vz7P+VeJr+/zy3M3BZw5FY5UUM4LMeJHM5Tjlo5ZMx64os3D9VnAmf7OgOdXb9tWTjuWxTWBT5MgcSISAycw9GznowtuOf++My1Pfd538wuf7/0xIp6dT10weAGyRBBbdRy3nJu98Lk+F9xTn2ec6e8MfmfLp2tyI71L+ETAGQORqogP5WHEeUmLHrmuw51nWp76vG/UkvXvrT6u3lodk4NwRIbIGUhRc3F5Y2nJksHdbqvPM870d4Z/vP3j93cduyEc3xgQHSARHxppVbgu0/vmy4Muu/1My1Of981Y9esri38J3FHuToMaDSI2VkBM0X70bpX2zotDug6uzzP+VeIbsGj1xvVVQtdiPh6AA05TQbpSjOGXthkzs1uzl+uzgDP9nVuf+3zLT5V65+NyKhQhFqIO5CCIkecn3zftquxHz7Q89XnfLc9+9utGn3GOz5sC3eGEHvQhValCv9YZTz13wwWT6/OMM/2d0Z/+unz1/sobS6UUaKYAieiID+TjllYxLz97S5cxZ1qe+rzvnhU/v73ysG9IruqCGJMJPVyJVLUAN1/Q+Klne7b5T+J845IN760vCd9aJSUBvACHHkFqtBy3tsp4+tG+F0yqz7rP9HfuXrLpqTXljnsOqxIMBwdeqURTtRKXZcYtfWXYpUPqI8+/SnzL9/p6jX9v3epSRwri4pMAXwWk4r14edbIzN5JpLA+CzjT33l2W0X/Be+t+hDNzkOJP4Qk0QDy92DFg3cmdokllWdanvq8b8XhUId73ly5vViMh+lORpIkAPu34535I5tcFk+O1ecZZ/o7L+4s6j5ryaoNgYRW4NwJkKIBpEaL8dr4G5p2jyO5Z1qe+rxvfT5tfstTbx2KprWAKiZAMoJwlf2KJfeNiLsygfjq84wz/Z1VPtri9vlvHIykn4cwBMToYTiLD+CDaUNbdk8hh860PPV534oC9bw7n1q6I5qSjbDDA1GPILb4GN6YMbTJNfXU53+V+NgiZ285MXrx59+9LAgOCEoIj04Z2O7GBLK7PgD8W995eU+4/7y33/+Qdzrh0AKYMXpo36GN5U/+LXnq895Hvi8Ytuy7bYtL/TpiCcGcof363NKCrKrP3/5b31m4p2Tw8yu+XaJAhKiGMf32/n3vaPLfxvmlveFbF37wyXsh4oJXNHDPrVf3HtXMvfrfwrA+733jkHL9gne/WBk0OHhMxZx62w19RrYUPqvP3/5b31lyXO8775UlK4KCDJkQPHj7rTcMaUzqHUf914mPAceyu3uB+Dbkv2kx/Vub+7/x3kOUyi0IUf43nm0/838Q2EOp1IYQ9f8SJtsraWzH/6hl+v8ax/8E8f2/XpT9PBsBGwEbgb9D4F8jvvWUCrl5ereSgJlcVlqVHud1esxwmIt1CUcaJcbl5aQKhy/0/LeKmbdTKh4+gXbHSyPNSkPB5ibPcaZicOmJMcc8blJyaRN5w3/tlmcy/3xU717hCyf7wmpzNao0dUhSkWJEKzq2yvo2Ow5FXVz/rXgq041wAE33HvF3PBHUz1apwbmgKRkJMcVeWd6WmSLm9fyPxVOXUcqjHM2LTvjb+xUjvioSSZVEWUl3uHJdolF8Vpbn10viSNV/iY4opdzyYpydWxw6NxTyp+g8545GVSTFxx9qlO45kO5EwRUxpOK/JDPT51+PaudWRIzWJeX+HJHnCExNTEpK3Jfslk44s/HdzYQYdcl8xonv7Xy10/tfrFl4pLT6orDpRBReOOQYRPzliHUK4E0VvKEhGvLjnBY5O6+5pOOTPc52f/BvuWdMOZYeqLxq4668Met+3NtHd8dDk93QCIFqGuBgQOYMEDUC3l+CTjlpx67tdN5Dwztmv00I0eragP+t///G/vLrV2/5adqv+ZWdFcELVQNc7lhU+/2QJAlOpxOGvwwx0TKc36zxjs6dOz3bqV3cOx3/RZlX5tNOn2zZde/WXYf7h6kOQ3IjyMUCnAAnUUAUVrWlQtTCaJGZ+lPPi857cVz75LdIPRT9fwvn93LVTmt/3DVj3bbtvQVvIjgpBpVhHdTpBEwDTj0KD28iXFGBNk0bbevTvePiC86Jf+3fxPmjXLXTuq1bJm/ZdfCmkDMdAUMCIRSczIOIAsKRIBygkPQo4jkTg669dNC9HVLfJ4SY/1s41vXcNcW03Yrvfpy/fvfB3lFHPEIaD8kZA53qoIYOUwuBaCoS3DIaJ7r3X9G+1eNTOmYsJmxhtXzqTXyUbvKi+td+uh5oLEiJhxBzyWpCzgrUJfBv/39lgLZ+YtkP7x4oKT03CA6i5AYhThimA8RkYkRBoAEcBQgPHQBPKUg4gEyR4s4eFw0d3yn+7fq+ryZ2+LmMaNEFiEaawJn1PeQ+R//J5n1aQdvMeHnZ7oIQgeBhxb8OKDwBkWWohgpe5KGZCiSmJArgZPIaQdBIAMlOF8b073nj3a3Iin8m8w+Jhm/PFTCqPbyUUA1P208J6VhvAl0WpO2mP/PZzvJQEI7YZEThhklEC1tKTDCoKTiAihBMWEkDWeQQNMNwaQFMv6HHoAnnxL77z2SmBCXv9gFRvLozMVfwnvMTIU2i9X3GV3561pMfbHzjh8PFnQVvJkxZApFURFQKFQkQeCf0iA9OQYVXNhCOBKCZPBycCTFSgYk39x44va3rvfq+r0Y3tjgROHi+oYRy+LhGuRDa/ERIi3rHPjeFaMYT729dvfFQUXshPhUKDFDCw6QCdCrAFGWYVIVLiiIcqIaDi4NLdMLQg/ColbjrmouGTr0g9R/q8/okI7K3RzQUTHeI2YV8bOPVhHSJ1Hfdn1XR7Kfe3f5erk/pHKYqdF6EBg9MwgFEg8ar0HgKAhMuzQRvCgBxQdDCQPkhPHT34OtGN/tnSY8anI901KL+ZqI3/TAcaT/9E5k/D9DWT769+a3deeUdpcRU+DjTYgqYMnjBAZ0YMI0I3IIBU9VAqRMCJ0ANVSFT1jGu58VDx5/v+QvO9SI+SnfE+Q6+tk+N7E7TtAiokA5XUrdX4zMn3VkfIpm44teHl27ZN91Ia4JqYoAKMkTigBbSIIpuUGpA59g5McGDwGAbwQsANSFSE65IAJlqGFe0afTSwn6tx56Oxf+oADS4NrWo4KudWmhXCjFDkIQkeL0dXnU1u+FuQtrUGXSet6ngnhdWrn8qmpiJIO+CIMdBNQCTagDPW7c52AXIq4BKESPFI+IPwRkrIxisBm9QuCPl6HdOxqrBN59/42WEMC7/2w+lh+TS/S/9bER2tzY0P1QaB3fqFYtTcy4dXR/ye2DDwVlPf3f4QS0xB9GgHy6nF4rCW4rNQYHJ6TBOEh+hInhGfDChGApMhwxRDyAtWIZujRM+mTvs4lvqY2VT+qu7ev+HnyoVP1/ucvMICcmQk9sujU89ayQh19ZJJPO3FU157M1Vj7mbtkWIuBExnFD1KCCFwMkOmFosCGRQQwGHCHgaggkDxBFnHVA9VIE4xYfezbI/e2BQu/5NCKmTcCmlfMXBiWu04K7LePAwuUTQmLO/SGvaqz8hHcN17dMzPx4e9eRH3y2KxjRBSIqBwkvQDRWiJIEnAhTVAOVkQGBbXsVuGsQ6M+ErrgYcHLxCFImBAlzZJnPF1P4dBtQP503e4gMffBXwb+8c45JAaTqcrvbvxTYdMpKQjDplfurX4lsXvP35eyS5LXxwQqEaOEkG0wN27hjx6bwOSykoIOnsEpehC/EwlBC8pBoJahmuaJ769X23duxTP5l3xlfse32dph1qL/IcglEZ7rj2ryY1mzG6Pmf4pV2RITNf+/BtKfMsROFB0DShscJZjkCAC7qqQ3CIVl2q5KDgRQkR1VVzPo0QJMWHhOpC9L+w5cpp/c4dmEXI75dEvYgvevzpFeUFL/WN95aDEDcq/DJ0qRVyzrqlJ/Hc9tXpFOVXSt0PfXBk+bbC4NUVkTBMt8sIUYNnp4/j3RAoO3aAzghEqDkjgspb2KuCCXbfC8z1pRQc5eEywjgrzjzyzJ3dO3Qkf18XFS558Mmygi8nxUgsROFDxNQR0pogM2fibc6kQUtOJ/N+Sr0Pfvjzx2t3+q7g4jPhNwPQBB6aTgBBBE8IqG6AUN5yDyCZgGECYQEOhwPBqA/EKViupO4rRZxShdaJwq4pw666qlcdMUu1+NlnyvLfGB8jF0IiInSSiHItE41a3thXcN9x2nIZdpCHv/PDm58fzB9c4skCBI9FzA5OADUIKASL8Cxrj2OIm2Ci81QDTyIQRBEh3QQUHS7ZCSlYjjRSgScn35zTy0ny/o4IKotn3B8o+Wp+LC2CyGm0OsoTKrdDWs5tg4TYwae1HFkcb+nqzS+t3lE6UpFSYBARBnUCvAcaZ0Bj4TBCwBEvTJ23RGAerUCjEAQOJhM3GoXo5OEkBuRwGPHhMrx4b/9mV8SRo38rc+mbD1flPzs9UTgOJ3UgrHvgk5ohNfu625yxY06rGwznO1bsfv6bPfl3lsGNKO+E4HIhoijgBB6CIIFQDppuwORFgDcAPmrdj1xAhlfy1FzwtIbAib8C6SbFknm9kzsSUv53MitlDzxWVfjVFIkWQhYMhBV2bs5GTMrtc9xZAx883d+yUM2dK/c+tWzH7glIyIBicFApD8HlgapREJ1j9pPlDTAdYd4WKAeeAcwCOQrAuxxwkiDMYCmcehDpooKF0/u3uoKQg38nc7jo9SkVJ157TMAhuEUnIlEZUSEbyVl9priSJzzxNzLzoz4/smTl1r0DxJhksD7+KJFgCgKIoMI0TfDEDapSCMxIMnTwMged46CoJiABvEOFUVkCD++AHA0gkfPh2akD2/aUidVWSkrL33szJWnAsNMLsd+bt+1Jf4LjS0DPh0N0QePStGotVXQn9rgvLuuhWrsVGOC3vrzyqw1lqVeUcwnwuDQEwlXg3R5oBg9JcEGN6BZLG8y9ZUxOTUiKYLlgqqCBMyPwCgpUHQhwMeAFkyaFDylJvgPiW4/c7/y7OEnZvsElgvlzimgUwYQfYoyIYn86vPF3PZqUNaXW1jJWVjNu1Q9vr9hZPrjabIyIKcLlDEHyOlAZUgFLsSkEg0LkZeiGAYN5jZRCZlYJc3VlClWPwNAUOHgOohmFJ1Jg5HCHtXdnzoj/O4ukaOeYShf9LN7NHwfRRUTMOITFHMiJV86PzXh4Zm17xIK9D76wZcMvlVVd/O5Y+AQvKOt0YPaQooHnRTDnRWMkyJTEut2ZUhsgLKBgKqBaFG4H0xYRYdMFGq7Us4QyLk3JV56+Z3jzrm73idPpx4ncIXlE3djYoxWZxFA4U5QQUpsjJmn4h+7Me2+u7e8YzqM+Xr1q9Z7yXn53U6jUC6duwFBMiJ40hIwoTDkMwhNQlVjrMYkAwnEQKYVIKJRwNdwuGWEtBFGWEA0pSOaq0YIewCOjB2RfkpBx/HQyH9p73xavubxzPH8UQtgE5ZNQzGUBMZd+npnzVK/T/d1dS9e8vio3OrxSTIYpuEB5Ap6YCEcjkFxeKIxIDBO8IMLgeVCTeQc6oJpwGzEQWKAVQWhEgeF2gNMiSFHDSNVOYP6Eq7Kv/BuZi/fftonXfrw4hq9GyFcMp0uAxp0NRR60KbnlfZecTubhr3757oZCbUBlfBqqdR2yEQHP81B5L3SFgogSOPwhBALRIj6mGxxl4TECjqrgtCDcDh5RNQQxWoIWXBkeHTM4s0dS0mkbDU7sm7mJ096/2CMegRmicLkawWekw3B0X53S4snep5N58oqvXnh/r35XQEoB0aNgmQrRm4wqFp92CRAkCeHKKNyxiTBDUTidMqpCAVCRAx8bB6PqBCQpiFinjIgiQQlrSPI64KouwPMj+jS5Jp0cI/t3XkUz0i5YEJMyf/pplJTL3zH+lxhxVTveOAZRkBDVE8MBI8cVn9lrsid15lN//jtK90jTFn/005cH9LNL3T1oUEzlZMHHaVoAqanZByoD0VbVOrthBAiUAyWoIT8Ask4sctE4DZIZQJecuFWHjxX2LnXkIBIs1FpIu0mGkselhMKBZfNfSjxdYLt634BfzNAP53odIUTVChCPiKpoM8QlTZ7nzbh9dm0yz3zm+R2fV+W0Psa1BO9opRgGlWW9CDGpiccOh4wcU/CAM0zILP7ImQiGFQiuRJgmBTEVCESFpoZw3lktlhze+esQWeDBCxJ1m8f0OP/nXCNaRR55+DFnm9O42sW/3L3DQT8/T6ZHrfiKxiWiiqYhLqPnFE/6o3+5IXMpdYx9de36LcXGRdTjhi8QgksUIPES4hMyD5ZX+lqqPKyb0OAY6TGWPrlyi/x48FIMZDWACxoLXx45cqhnge5BnEc2UgO7TGf5TrGpJ6I8NuXuxs2955bWph+leXdu1qrWdXGbJ+CUdVBZREkgHc64kc+mNJn2lwkfzJ1/bPXiJe/+4ryp0NEafqmRpoapmA4DTTKyf9xxvOJCPiYGIRIA1SIgJmddtiqzWnXe0hfOiFi60bXTOc9t2/bDOH84Amd8Ioh/F1pyG5BpluOpMU+lN0lpU+uIs8KDs78VlRXdPOYBODUWm/OgiMsEl9RjeXrWs/1r043nPvzs7eW7/DcdSuxCy7lUg4QUSQBBVnbGsSMFBTmcIw6KYrD7BKIoAhwPjYVFmGlNRLgiHDy6iq7tG73+/S8/jqiUYyEJETRSjiIucgSNJF/wwbvHZLeJbVNr98+JoyPXq/5vL43ng+DUCrgcBqoimSAJIz9IbDrr1r/KvN319NLVi5bvcQ0ucrc180icyTudQoxRgUZp6fv3FahnmbIHBlFBWRTmZN6CmDVEyIiPhwJRU9Dh7OYrD+/8uS8LMRheFxxaCZpGdyM5VOx/6K57WrfKOq9W8is/NPejiP/lfmlxJSAhHqaZDL+aATnhyte8zRfc8VeZqfD0+wtWfLKv6rrdQheo7sYaHzohOiQB8Rktdh0rrmwX0RTA4WaEAQgyeMqkYjEbgcWhgIiKRK+Ac9LNd/bv3jUowqfDdCYjrFHLY8zhSjH3vutak9xtSdTlbIGkhD5j+IzptfbH6hVL+hUfe+0jicu1QAlrMRBd559Ia9OnHSE3n7JR1L/4ksNH93yTJ8YJ35cnbn5nS9yFPj2dCkoxuXfKLW02botM+Gb7zrGVOiDGxUHXFHCUHUh2MInl5pochU40eLQqTL3ugiGtm7u337Xg831ORzl6NDu4pc+5cV2EijDMCvXNPr3m19pITSseu6ns2JplEimFZgah8DwMvg0aZ92dQ+J7nOK+BUqW3lVZuv2FE1wMXVne9NePf4ycFwllgDdlPDjt6vO371WveWvznvl+OABFA6gBSSQQJAfCigAYBgjPLDwNoh7CiBu7De/VFJ+On/56ucYDnc91/NDvAn+ndL4S+b9WvX/jdQNG1BZLolVvDC3Le+9Nzsi14ldUjEeQZiH7nP5ZhAw+ZeZfoGTdmCU/HLnqiX1xvXORZTpEDnFQRW+gFGPG3th66x5jwhffbxutiDxUjgclLGbKQTDZRWPCsFxeETA8INX5mDf4gts6thQ/G/X41xWcWY6rGp3YNPSqJl0jFceQu3v/2pE3vXp1bfHcUPkz11cXrlnp0I+C54LwaSo4VzskNh19kcvV/4c/KjcNfNbtSOnal46pYovv/RdsW/RFYZeQqwV46sTUwZd1LczTr1r63c7ZFUwXXBxgqpAMQOIdiLIIidWzK4A3InCY5RjUu1u/K9pizcx57/ujooZObcnW/h1Lznf7j0iVh/Q1V/Qa0T+RXOT/ywGrfLd34bG3PnXQI3DTCKK6jGjCOUhr0a8FIUMOnyKz9lq3Xbt//DYopmJ9oWf7ol8SOpabmUYjEfzk8T3P2/CT2uuzjT/Mjwhu6IYIgWdxM4AYOijPQZMksJS6Bw64QqW445rzB17TkV99w0Of+V1COS5tnPfjjZ3TLhSVChQdyF85/PoX+9WGs+J/9fqigs9WctEj8HABQFXByWfB03RYP8F728d/lDkS+Lh7ccH3y6pJQso3J5r++tZ3FedWu1ogENaxYGrPi7btCPb84NvDcxVnPFQaBjhmU9XE9gRTAEdNKx4smRF4VD8GXHvpuJvOld+a9+LKNQeqCjud39K17fYLhAvStTKUHi77ulOnbjclJl77V5x9y3qVFDyzmhgHIJtOhENuQG6D9Ca9LiaJw7ecgrP/486HDv/8ZaXExawvlPJf2pqUFRabwhHIw+iRI68sDCFz6eotiw2HB7okM3sU1DAALQricIASAmgmiGbCGSrF6GvaTbrywqQXF7z685pjPnpJBfXCJCYcygl4BY2SyA43jRoyODETnuRuj3Dpw+bUFkj35S8aX168/WGKandSavOvYxO7ziDuXtv/KLxe9fTwqrxPX9doMSJOL44YbfH0uvTDJdWNU5++d1Sb7i6S3//Do1+s3X+iZ9SdiCgTlotYgBNTBsdcGp6CsjIczoQ7UowHrmg9+N4OGe98UUVznn/q9txpgxTEG78gVU5AdTmP2OROc1KbPV5rjCN4YvHE43kbn5AdHC97Mn5wxraYm5gy5Ms/yuwrmTooUPHDUhL1IejKwC9CGyz5qrjaV5rjmDHpwXY9Y8nh+9Yde+jJDYdnGMnZkHgCXY1CZ+6NwwWD8DA0FU4HC+dUQwyVY9LNV981q7X7pVxK48ZNvq1q5uSecFUvh1s7DmK44XK2fSit9QuzarOgKk+8NDoUODI9GCnKVnRRbZTd48bk5CGntA9Vlbw1qbT40JOvfVu4bblxfbNcvZkk+co9zeUwnrj7Wqtf8dbPjr29aseBIZrbA5XI4A0neJMHay1mt7vOa1YSSdd4ZHJVmHV5xrDRHZu8tSZCGz/50OS8WbdEEG/8BI9ThKF6IRot52e2f7ZWdztc+OaAUNWmd1W1FAp1o1HTS26Q4+86pX2IljzUryT/q48EsQolSoxa7LpWWvEjPbL1mKPZ1Kn3tr/ZQ365b13BE69sPTi52pMMk2eXoQmnpoNqJnRmZ/MSRAiQWIxMyceoa7qNW9DB9fwRSmPvmTqoesxtbSNNXZudTrUgKiDVEdZzHm7WdtGs2oikKveZ2wOhvYtMtUjknYk7XClXPJKYOOjDP+6JUvVi38r8D1+nXElCCAIqPZfiuW+a7/jpoHDeE5OHXtgr2b393h3hiYu/+v5pluSIQobAuWvcXSUKThIRtnScWESVpJRhXI9md825uPFLWymNuX/6WN+jd/BarLnyoXPpAAAgAElEQVRV1CLVuiwkCmY0e1GL9kMn1JYYKite1qeq4vMPiVIueUlmZWr2xX1JwpCNf5RZizzRtejYuo1GMA9hLgl5pCu+3s0f3LLHbDlt+kMd+sWRn+/99vjjr36bd2/AmQaTxSGZtWfFfFlug7OIm3lhMg3B7SvC3TdcPnlmR9dTLHx13by7jVGDz/Nlhz6LjaP5hqI5+MT0Li8npg+bUFvS0F/+7LDS4i2LTNOQBCGlOCXl4imepIFLTyE99Y1OJfvf3GoYhVBFGWXurli4qenBH/eKLZ+/d1Lbnolkz4Rt6og3Pt/0GnUlIKiZgMcBqGFAYq65CRa1YXI7ZA9k3wmMuiRn7mPdsx9g9ZVvL/ph93f5wbOElEwEAgFwHAdi7HBRHQQRy73Mhiuu92JX9jXjCbks+FdTdL0DiFAgxfwzORq+x+8uPvLZcw5jN2RZo1ESR0qlznj8C1f+sNuf7tE9NtZqeB68ct/Srw9WDqqgbhiWS1CTYOUNGaACKKtHZMRHTHiixXiqR+sBoy5Is2ZsVdIjsUV7R1UnCTusvl5JTEJluBFi0658MTbjhim1WlGUmQ8fEuAm88+ZpHDRw1MDvuWPUuUw3LwbFWYqimO74LUVBwsmjHj1qnbenH3svQs2nHjysc1HJ1U6ksGivawOjqXOWaxE0TQ4Y1yIhMrgIlHE6yGMv+bisdPOTXiR/S2lezw///p2VQrWCV6hALrJ1tcYLs+Vj7hzbppPyLmhU5SAMpVj8eYvxNpwDvsem3Ci4IeFeiSA3YGs7TO+Te8Ycl6ku/0h4YkJN7fsfbKxfPgXx95evvPwkIjktIiPmE6IzCJhLgLRYXDMxTNBOR6JgeOY3zNnzIhOZ1kW/wl6whXZOynk1TeDQwAwWU1aC3hTL50vNRoyr7ayD0q3i0ApM9vx50Orlzx2W7h01Vs0sheiaCDKN4kWGpc4ln5VebzHgLkDr8puvpn93UNr97/w1I95d1XHNYIZiAIuDxyqCiOqgne6AU6EGorAyUfhNcsx5tout805L9ZKRvjpvsTcX179KZVfnyWbx4OEuGNCNB1S8hWvJmV0u4eQq0/BuWZvmG6sZjqtEHLzKUWvNPDyjcf2Llvu4vfC4YzAIG4ci56H1za2Odrrhhm39GocZ136UzafmLf4m50z1bgU+DXBmjLEvBZJU8DzBEF2GmUHYOqICxzHrB45d0/u0uqFk+/nD+/pd8RLNmdzZjXliEwF0pTj+HOXe1sNG3b6MxhyAlz4zzjT8OIbj+xdtNzBHUWiR0B1JBHFpCs+XFMe7jtwzqUXprfdxt47e/2h51/aWjq2TEqtIT1i1hQoUFZNVuN9GRyBS48iUS3H4Itb3vdQj3Qrls9CFdsPLT2Yoaxu7CW5UHgBfiUF8Wl9F8Wn9riPkMuqa+GNGmBwafjPlxANvXxtwb5lqzzCrxxIBUwpAce1Dnjnl3N3nN/5rjkDWzS1+slnbI1OXPTZlqfN2FT4QGGwnAB7Kjsuqg6RGSAq88Rc8EbLcPclTWfOuSRzPvtb1qY5/rUf1u8ojXYOScmIcBJIZEcaNVgsQlSgGBIMoTF4d5svE3KuHU/IoDqnM1D6TlMl/+tJ1VU/jhVpEeJoFKrmRYi0h5F42Ytak76zM8nZv1d/D/105wef7Dtxc1BMgk5ESKZuZcIMIoEYHHjKW0FjhdMREy7FU706DBrZ3vN7drCi+rF7y/OXP+5V9yHWqSMYcYCKWaCuNlvTsntMIeKITbVZUqeSyzKPUbHxsZKCtWPcXAlkqkIzPAiTVojG917sTr50RrK74++j2ed/mb/wyZ8KJ1Q6ExnSVlxBMikMakIXHDCpAoghCDQIbziKSdddOnJWO+frv72zqmLx8HDR4teJtgsCOwOmBOhJ4B1nbUxq2WsYIcP/NgtZo3DLnP6i9U9WVH4zxiH6mEGMYjUHh9ErHOLOf6F5cocnLk5L+z0ON+STY0s/OVQ0KMxT6JwEsIwpK12gLGvHTGxWasFuehOpSgnmXN1y9F0dsl75Xeaq58b58j59NlbcB96sgKG6oJEM8O6OWxKyuk8lrmEWWf3dh9K3m0SLfrjDX7ptumQWwSFpVqlHhDYDibnpA0fyFdPj4s79fdLK/DW/LHrixxOjqmIyAYNlcgXIGsugU7DErskSS6CQzQjkaAkm9L1k1Kxz4l79TYaKwiUjo6VLXpXNPXBY6+YQIC6IcW2+T0y7cpoo3nWKdVSb7DSyrInp2za8umjrTME8DofDD0Vle5YDGnf1O0rKyElp3ua/4zzt2+Kn39y4e2LQyXReBgirSwVcpgpQDYooWm4Zi6/Gq8WYf1nOkLsubPq7xaMEXupXWfDZR7y+D4JaBifvhsYSIXGtNjkzut5PnFPrlpmucpkV26efyPt6phN5cMkRaJoABc0gJdz0neS5ZLAr8cL839Y7a8OBRc9+XzbK50g7ae2ZEFgCmqkDi7cTVpYvQDI0JEQqMfKys+97qHvc70nMqtIXhxoly9+EshOiK2pliXUhBwbXYnejnB5jIbTaQshlf1u+RemzyUrlnvur83ZOlPVixLn8LAcEn54BLuXaVYmNbur3R+Nq7sbwpDfX/PJkldOLiAiYfMi6uAkcMA0OhLASFwKi80jUKnF7t+yZD13S2CI+9mG907Ne2bT3mxKzWSQmFYSWDr+vquTgIxqL0YhRaMxkFJKhmVng5eZfpGd1nQ9n0j5APln7JrLCCIfmP9JMjxweoJZsHQ8zF7pQCFZ27KGJ0PWmMDxXL/S0fOAvQy6Hrt7/4cr9Bf1DvAs6lSBZB1GwYpWs3kI2aqy+CKchPlKER6/pMHhUh4RTpgRXlM2bTCu+fEKr3gmHaFj1SAHdCSK3gCh1Wpac0f4ZOJMKALMC8LLCB1bYIyNyorm/8OitPt/uiQK3Aw6hBA6TQlWcgNgM7uRLPhQyLx/y55v0wa8Kn3nqp7zx1Y7fiA9WdpGV8lFegsaITw5BMMNwR6KY1Ouy4XPOkRb/8WDppTP7V5R/82FUPwKBC8DJXAokIGI2gcPZbmV87PnLEJu1GQ6hEvCy2h4RCLtRVXpRtHLfBZHIjlkRbTcM7ihEyYRgJkDjzwJNvn4LSbzsyow/1Z+NWFu+5K2tBwZzLhEa4UHhhJXnZ8akleDQrDgiMSmSlGLM7Hn2qPEdMn4nEZZ5DfkWTq7Ofe9xF3LhYJY550BAiYVGsuCMbb/MkXDWUld8zhbAy2z2mhqpqJYCLT/dV/1Lr0hg1wxJOwKH5IeiRKEZIiifiZiUru87MzoP/rOV9fBXO1957KcTd1R7GoMxHSEcRL0m/qQKzP8ywMOAw1DgjFRhQu/Oo2a1/x/isy6IigU3lxeu/YCGjsDljiCKgFXEbTjaQPa0XemNbbfY5Wq6GUiOMmubWTBAaRr8hamhyn2Xhaq2LxC5fPB6CQReQUChEKRsJCZ0X43si28m5OZTCoanf1P+zJubd40POD0IcsyDYZcM4DBZ2QoLKQg1xEdkxCkleLh7kyF3XZR1iqtXemz+WM23+XmHcRQujtkzKkKmCAXJiE259FOno9WbvLvJz3CkljGvpsZS3ZiISFHLcEne4GDVrqt1urOJWy6Hg0YRVVi5ejY4V4ctCWf3vfzP+nz/2n2Lnv+pYpTflWbFUdn9J590FXV2YTD3HDxEXUe8HsDI7ufc9/DFrlOqN2jxg6MqyzYs4rAfJq2CIMcgHI0BpU0gSi3WJSW0fw0xSZvhTKoGQibg5gBNRiDYotq3a1AguGasFtiFZDcPQdNh6AI0mgY54ZKVrqbXDiXk1Jjh/A3BKa+v3f1YlcuNEFNjLmSRNoULhiFYxMcRAl6nSNTKMaprk5lzuv8P8f1m+Y1dvGPbpiMl7aw6Pv+JJycVnPjoyVhXKVyCCp3VRwkeKAoB5ZwwOQEmJdBNTiFwgROITIkPvOGHR1VAzSBorEEjqosQtTkSUq56XM56cGptN+qgz4qWr9p37EZFoFCsUqFYC2QrHWayOi0ePDGgQUFCpACP9j5n8Ihz/joeXS1/7DZ/4ddvxXK5oEaJVZBJZC8iSiwUQ4Zq8hAcLpZhO6hGQy2hhyEJJmTmepgRSMQPQRAQUUVAaAVHfM/ZzsYz5tUm89y1+QsXbjs6odoRbwUSWKaRZ/0aLPDOymnNKIiknyS+ICb2vnzY/ec63/rzs8JFT/cv9X3woWjsR7wZBadQUCEJGpgbx1xSgiCNsILjEEdd4DTq9lANNOqD02lAcgJhhBGKOsCjBTyxXR51Nu3zQG2V8APWFC/96Oe8QTzHmo+YncRqJq0SShYWBk9VsAo/Ri7xkROY2fOskWMvaPS7lfqb7Er5k4MjRZuWwP8TPHIQnItH2CAIGC7ovISoplgJB7fuDRKTp4YkejkBEKgKXg9AIgEElWoYrjhEucbwxlyzMC5r7uTa4m5z1xx45cltJ+4IuDKsmA2r0aIsZ2e55Cz8wUjQgEPXEBPwY0LvbqNndHD8bqX+JrNe9mKfUNm6T7TQLsQ6I9D0MMKmCI1zweQ8VkG0FdYyiS9kqLEelwxJjYJngXISgcNFoNMgItSNMGWVAF0/9qZfPrQ21/O+DRXPLN64b3zI4UKQLZwVz8IER1QQ0wAhAnTWAcG5EB+txAOXtai1A0mpWnxj0eEvlot0B2LdARhaBLLkRTAsgudjwC4XtocG4fxUMPwaF8g0zDB4TYPbwd5XbSXZeNONiNYYcsI1L3myB95TW1ji/u/2vvji1sIx1VKylX22iI8loGFC439LfLFEowZvxI87r+h034JOMX8pW4uWvd6n+OgbnyR4isDrCvSIApczEZrGPDYecDgRUFVQXlAJIDHHktMESJwCWS6DIPkQjoTAiXGIqK3gjuu+LL7J0CG1xQrnfeuf9sba3QsqXbGICAQGr1l6wS4UarJKENFqfuBMBYlaGe7u3GTmjMtOJb7fyG/I7PeivxcwU/pRiyN7lvzIhfLiYuQgXKIfpumHVR/IWp0YLJSDSWUW26KUHVNWrW6wGzEOARKHkJ6BlJQrb3GlzFh2OhdowKqSj1YdKOin/9Z6wrssl4bFQFg6mglPOBPUjCIpko/5fdoMGnlOy1oLYWnlC119eV+8LeFYE5AyGEYViEAhyg4oJg+D1dWx24vqVqmJaaiQmEsNAbrGwaAJIM7W8CR1u54k3//p6WSesybv6Wd+OjzRIj7LYmI3OHNXWZsaM0RUZgJCNMPwRgKYcF2326ad76y1EFYNP3lR0bFV38u+AsSKinVzsUPG/AxDNKEwrDkegtUqxFqHdEjMGhYIAhGCAE2Fw3MOEpK7DyFJk0+xHP4o/w2fHFm67mhgkKrzoFS0wgk1ZUM1BcxsB9mHYREfLsKcns2H3tkps9YWKlrxShejeNPbUf/OZpxUAZX1rTtYJpv1SRoQWQuiWuNyRAXWGsesBdZtwUESmRvkhZ9rhISsKwbI3tmn/U2E2WtzX1649fhovzsDnG6C5zjorBWMyWxlHhn5sR5SDXF+dsF0vfP+DtKiWl1W3ysXBEu/XxQt393eJfrA4ke8rLHkmanqOsezC0zgoRqmFTYQdQqHwCxjEyGdQ8iMgeE4CwmNeo9xx0067TTwaeurFr65cd+EoMuFkNVxxG6WmjpJVmXNCt1BJVAiIz5ShbmXnT1sQmfPXy5Fy1qln2WXHFz+kRrc2ZGFjbyyYpXuWMkGU4JOYRETEU2YDGeqW1aOFtUgsGw3lwJNa4q4lMvvFBu1fe3PFvVvOM3+7sCzL2zOG1chJQAii62zmCSL7zHi+01HDIimAnfYjzuuPH/a451SH6sV5/CiThVHV79g+vM7JMcwAcuMSLSMJy4DKiMmyWnV4bEzQnTmPsdA4HgQzgeNcQDxIESzkJx+4y2uxNmn5Y0Hv/Xf99o3ux+pZiEFkf+9/K2GoNgBYWU4BARRJCslGN8pa9b9PZrW+qNl6wto5imdG5Su96Bs3/TjB1bdH+M6CJejHLoSBseyUhyxrAPW52maHEyNVYBrcMQQlPnd8Kb2W5iQdd2jhPT625+HHPR5/oef7insr8JrxfgMVq3MXAOVs3p2VZFZmeyE6kgOH8cD1zS/9c4Lm3xwOlJiZn/kyAPPREPf30GMg7IsVEA3AtB0CQ6nB5pmgOcMyKICTVGtXj7KuWHwHsie8951pPS7l7iH/O1PLc5dc+jphT/lTax2JNTEyCwFp6xADoIpA8wdEylkPYz4UAAT+3QdfG8H4bQ/4kPpKhdK88dWFGx8zCHtgWkeB89REImDyixIxkksbqEZcBkmRNGESiIIGClwJvVd5mnUY8yfy4j+jM+gVbnvrNpXNlBh/dCEt4Yp1NRq1RSrsjiORYim02qfeviapgNGXdTotKTE2hZRsPGmcOSnqZW+H5s7pUK4XRRq0IREHBZRs2x8lF2YMMBrDlDDBZXKcMae+6Gr6Y0TCPl7nGesPfrCC1vz76pxwUwr+6bXpPyt2KpFJjyFoGtIrA5iynVdRt97ofQXi+83LFg9qf/46vsl48AQtXJTUw6F4J0ELKZNOVrTAcA5rO4FgUrgeA068VnWrBzXa2ts1o03EzLg99hYbTp437rqJ97YsntywBmDCKuVtLKkVobHusiJwSLwxOqISAiXYXb3c4ZN6BpTK/HVkN92MVr1681l+SuXSnQ/nIR18RggZqxVi2kIURiCYZWfM0uH1ZSaBo9wWEJ8Uudljpxh9xBy/WkLztk75qzZ//QrW4smVrrYzyfUXIASKwWhHFROtGJnzFhwmiHE6T4MvaTd1AVd0x8//RlcJpnFR2eU52+cLNCdbo/LB0HSrMJu1rpHmP4RFp6R2DVrPUYzSxDQ3aAxl69Pbt5zMCEj/lbmed+Gp736zU8LSj0eREUWTqgJ2TDit5pMiKOmHI7WEN+4Lo1mz7i0ea0eXM2FX8uH0mUJ4QMvrNajuztLhMWCdIuUmGnJ2rRETgYHp1V64jOqYEhnIybpzlvkxDGnZezfXjPk82PLVu4quklFjNUkbbB+RkrhYi6nSaCIFCar2DeApHAB5vc+6+bR7dNPKTOoXebFOcH9768xlR+bx7ijUA0J4ZCGGG8CIiEfBIRr4gBCLKLUiyiJQUJaj7F80tNW9vXvPnPXHXx64bZjE6vllJO9jSwsWVOsylG31cJGJeaChZEU9GFyr24D77lAqLNpntJPvKFDz68y1F3dqRYGLzAXi8WJCAT2DzUh6zWte34StG7GuIy7JnmSpz9dl8y3r8p9Z8WeEwODImuTEqyETE01PnNlGK8yK5vVnDmQ5C/AA9fk3HxXp8x64LyssS9v+TKj6rtOolEOSYqzOivYfrGOBI0PWl1PMhgRxiKgeJHe4oaxxDuvTpznrDnw3HNbj9/t96TDZD45z6pGaw4mC7wb7N9ZZEJXkVRdhXuv6/q3xPc/BLgsVtv/6oda+NcrCbP6mBsqsANjgqo1Vq9I3DBoEFQMIELS4EweMd2TNH9BXTjfv65ywWvf75rmc8VCYbWSlmXKPkyfLXcJjA9NoiMxVIRZl7YZN7Fr+vN1PZfSZZ7qo2+9wavbbhKoD1A9lsFh8KEaq515LiymxcKqUQ5EzERS9vWTSOxDderGnK/3Pfnq1tJJle50RK1nGZAMdsYFqMRRU1JrqnCaQcSpFRh++blT5ndJP22L2f/g/EZW9Oh7i0L+7de4ZRVqNARZ8ljER02F2TKghqemnETwI4QsSClDF8Skzay1eeKPGM35rnrqqxt2PFrujoPKMyuVWjpBWM2vRXySdbmw8EKyWoJ7OqfPnv5PiY+90Hdk4FdKZPtVolkNkbDwLOtTZaqngpoqqGFacT+DFxGlZyMxc0xfIWl4nePXh35W8MEnO4tuDrP+V4FZd+x24SBrNS1fBuvFY7V8JhAXLscj11/Yf0zbuHr9zF3gyOiPo9Uf38BzZZabJMuxMFQepqrAzRTeZPVgLvh1J8JCKjKb9L1diJn7Zl1K+MC6gwuf2pY/wSenQtJZ2xrLKhlWVpc1pVsV+rIOSQ8hJVDJsroDJp3vrfNn7ihdxlccfOMHTtnRQTCjkHnZ6lllcoIo4E3dcsF4iSAshBBAU7gTx4zzpkyq8+Dcsfrguyv2FA6okL01DfMmUwpANKll8eknSwEkk0NSqBCzr27Z784Ls04phD0dLpVHx34iVK3p4xHLoLI9Y54/m+rBsRpMVqFvgtd1qNQDXW4CV+K1tzuTZteJ8/w1vzz73PfHx1V5MqGw8Ic1qILFVAlknYVZCFSJQqARJPnKMLnPxaOmdHD/npD5u32kebe9Eq7ccofJhaEbEcgii1vrkGUZuq6Dmjx0NQhJYn3CzSEm3zHFkXr6ftLf3jV9Q/H81zfvvr/SlWRdMNYNYLV8OawLgYHN8QZMrhqJwXzM6dZ23PhuzevcP/b8UNHUl6pK37vTxRfDZbpqwjSMlFjpGeuisPSP5VMSUB6MgSf1yqmeRk+c1jL7TeZ5aw888dyWksmVzgxrMAGBAcmMWkXuKos3MzolYchGELGhEtx1Vacpc7uk1kl87PmR0rEP+8vWTJdpGQQjBGgcBJERM/MDmJXNMhNsDRqCRg7E1NsfSEyfNreuMzh9a9G9r36z5/FqOR06ka3ianaRG0IN8bG+f7B4KngkqWWYcmHq7GmX/0OLjwlRcWTEt3ro+24yV2VN9iDs4FAWRGX9huzxJgjPW5nZKG2DmPS7bhCSBtY5837Y6oL3Pt1VfCvLzLARTzVtVCc7ClimlGfBBhbToIiLlGNurwv6Tzw3sV7EV31k2mtm9IMRDuEYTDZUgI2u4VzWEAGZ1xANh0AFFzQhGSGuEZKzrhsuxdx/Sva1tg2Yt/bgwoU/5k+okDMgGSxexqwRHaapW7eXwoJ9MnPBgkgLlGPSdV0HTKrn73sGj9/6Jg1tGUqjAYg8i6Oe7PnlVfBEh8CmZPAmgmYIYbRAfKMJdzuS7rbqwP7uM+bzY++8//OhgX53PAx2Q5osiM1wPlmyYPX91xBUSrgID/Rqd+OoDhn1GqFVcey+1WL5ql5OPr8mJmS50VpNPNXqEmZbqFnFzH4jG2lNbxkuxUyrE+eHv/7lmee25o1nxBdlFhNr9LdGfXE1xMeuXYlAMCNI8RXjnuu71pv4lNxRb6hV393O8QoMGoYkM6JTrMuWJVCsNjODxYIp/JFsONLHzHVnjXmgLpzv+7bgoTc27Z1R7k6xxn+xG5slv34jPuaOcgLDpgqxwTzM7N563KRuZ9eL+CryZr+shT4e7UQuJI2tmwNHiSWzybOET01lgc55ETDSkJpzw1Q+YU6dxPfgmv2PP7e19N5K58lyFuY4syn5lINOnDWhHKpANsJIVCow4tL2U+Z1rR/xleXf/Vqo4qsRCWI1eM0HkXNY+8Y6sVhbKsdGpDFL1dDhV3PgajRqnjf1nr+0kP4Z9+k/Hr/3lbUHH/dJmRbxyWYQYC2izHK3Ok7Y6LUa4ktWyjDlouTZUy5v+U9d3VyH7+jcbbrv27ZOtgAobOJczYlhHza0kA0AtNLJEgJ6KyTkTOonxN9ap8Vw+6pj73y6q3BgSHJAEZygbNaTJFm3uK6qEFyxMHSmPBrio0WYdX27/hPbZtSP+HJnfhb1L7nWKeZBBjOvGT3XAM3pmqXg1q3AJcCvZyM1u/8IIX7yG3Up9/x1exe+/EPphAIzAQ5vIiJqFDCiENnhiYbBsxYaXoSoh5ERLcXY6zrfOvU872njkn98XyR3yJeR6g1XO8QwCNVhEgmaaYBnFhRl28jqHNnh1xEwmiEme9LdUtLoOolvxKfH3/l0T8HAatEB3eEGjbBEimhlSq1InzWfkWXRCRIDhXiwZ5sbRnfKqPPiYrKX5k7/WqheeaWTy7cy/izyK7IJNWxM1MlYM4v3sXBGkBFfVt9JUvyMOl2wuWsPLnxp86EJPk8jqBzLl3PgmPvIrFRWZyXygMBBUHyI9xdh6o1dR035UznL6fZSybtzcah8wzCZZ5ZNBKaoW+PQeIO5iyyOyMx4AzzhEFCbwNFo9IPu9Lvm1KUbk789Pm/p1kMzy8UkGLwT0JWT8ScBgsiyxywzwdocI4iNFGPiZW3GzeyaVS/iK8ub+7JRuWy0RzhuJZCsE26FD5mnpFsWsHXFUIZzChIzrpsmp86rNQnxx3XMXrv/sZe3Fk2pdKRaRoauM2ODBy+KVhdSzYeDzDKk4WqMvPz8qQ92i6uTUNlfBQvvfD1c9tVwj1ANYoZrqgmYJcy0zUo2st4bCs4IIaw3ZhfMQlfGPXX+tvOsLUX3Lt5w4PFSIROqQUD4ECSZFWXxNRPiiAQa1eEQOCRFCzGuc9rsaVe0/mfEx4T0Hx2yXq9af6lLDIBYxMemfNTU3NWgX1P4w9Q9ZLREbPbkfnI9iG/4qqNvf7qrYEhQ9ELjJIiiBFUJwi2oCEUjIFIy2FxjaAoSjTLM6dOm3/h2GXUSKhOpMnfWZ4r//WtdwjHWPGSl6VkQnymK1Tt5MsvLiC+oZSOtcf8RJLFu4nvwq91PL/qhZGIZnwrO5YGiRSEgYpWyOCRGTQICrGJfiSA1XIgJ13ceMOX82DpdXSZz5OiwLyO+9Vc7hCgoFKuhvYb42M1uWBY2i8/xmomg1hyxTcffzdeD+G5fcfzTT/ec6B10OKGyIJOhWLWHrFyIOTcqcyM5FnSGRXzzrmrX986L0uoMVTCZy3NnfEl9H1/NLD5m4bE8j2wRH+v+YSV4bACFCQ0xCBmZSM+6frIY/9dhFn8mlTlrjjz90pbDEwPeNKisRIEFxXUdotXNYyLCejN5CU7OREKwDGN7dhx1/4Wn1vGdjqgieaMXR8rXD5P5CCgJw5AMC19BZxNWGIGYln4IbC/VJpAajX7Qm35n3cS3sWDeks0HZ1YICTAEGRLVIbG1h1VwnACdFQOzrDG1D2sAACAASURBVKnAI4ZlGy9rPW5ml7pjfGwdZXlzX6EVy+/w8Mctz4LJZ5VTsXPHjA7232zwKcNZT6o38c36Zv+ji74vnMpi1lZYQiA1GVFCoelRCA4HIpoAh2EgIVRxkvhi6kV8oYI7F4fLvxjmFapAaYTNJ7cuc6uI6uSeCuzCNQII6Y3hyhgzU8645/dC49Pt39wtRfcu+nr341XuHGiiDEGvgqEGwAmSNb1JdLJYM6sD1pEQKcS4S7LmTL281WnHdZ12Hp//6LD1etU3l8pS0JrbxoiPmcJsPNDvs5wJO0I6QkaL+hPf6iOLP91ZOCzAZsZxxKrCNyPViHMxM1uEn8bCkLxQFQWJeilm925db+KrYMTnW3Gtm8+HTJmFyuJPupVg+61chpGgRXx6OpJz+o0Q4qfWafHNXX/w6Vd/KJlYwSXAMNnUGAVxXBRa2G9NgQ1SHlFXEhw82MQK3N2rc71ifNYNmXv750r1N9c4BGYVWNXjJ4mP2VGalYxgRbswVIT0pvDkjL3bkXRXnRbf8JX5Sz/dc2JQQJagGSriOI2NboQRDls4V3JucJ5YS1nig/+M+EpzZ3xFfB9f5eALQYlk9XeyYQLsY02CYVljXrXiRREjFelZ100W4+f+ZYrPn5V87rpDT72w8dA9AU8qVFVFHBuOGvaBKlHIXjfCRIQPDgimibhwBSb2vWTUfe2d9YrxRY6PfDNSvm6o8yTx6SIjDgMcO4xWTItNxyAQqQi/2hSORnfUi/imbCyet2TLoZnVrFdX1RGj+xHLioCDIauUQ/MkolLRIDtd8IZKML77WeNmdm1UL4uvNG/+q2bFRyO9QmFNgsAqQWKlPTWdN9ZFzooL4P3/RXw+KcXyKAQ2TVwNWF4METkYshs+3QWnKCMuxDo3zps2r1tcnZakpc8F4xaHy1cPcwulYAOATeKp6VZj7agsrMAzq9oAr0cQ1pvCnT52ppwxtk7ie2Bz0eTX1u16otKZyU4F3GYl2A9XEF2DYnLQXUmIsKyMSZCglGHCZU3n3Ne1yT8nvsCREd9ovg2XSSctPhZbYJN8rbHl1oyWmtlurFAzrLdAbM69/eW4W+p0SYf/gfhEqqFri5T1aW56VISqBzReWLf7xIgqw2FNaU6i1Zh53dn9x7VNrfO5DPSK3NmfK74V17j5ghriY21lvHqS+GpuyBrii0NAT/3/2jvPsCiuto/fs70vLCy9WmJiYokpNuy9GzWJJREQ6b0ISBdbil2jpj0xT4y9ixobCHaTJ8bYUaoCUrf39l5nkMGaXXzxCh/Gr+6ePfxn5jd3P+DsPS2IZr/QKvhSfru15sf/1cbK6Ha4+f+2u8P5Dz2EvxlVMjeWyKX+3O2ywDtSvSfK7qKShegpg2y2+OTlQUe00jPjuVQdUFDSiEIFk8mAisTxBxM3rlE81dQcDBb4RkSyRJFWM6RBBx7898Cth5+rmGywGFXwjgPj8rtezjdAqaLo6GzjmdKm4DoDmj5MBTtlTZssvlbwPcDBh/o7UewQlUMYUc8kChEhVxdjg8YkBhfPifEM+5w11tzGRfn3Vq0/dz9exXIEzKyH7m6Of7wjYl4xqGWd6Vx+ye1HTZNvNYKH3mgBO50CEqcNDk7uRfvB2rro/1WVQVt0jaf82ajiH7RgRElXvNYOWTrN738UUqADA6R6X2C7hi0SuoZaDbrHnqxe/OuVexlylgCfHddLRLn/YSe3rXSj2dfMEtw/V14388ajprcxBge4qnqI8+sakznUe70te35Usfx7S9Ou+XzaA8BQwTwOvuYkEsoS4676K4Av4/SdL767VJUiZziihi/wtmfVfujjsJfHsjRYqFT9xeKKz/+o1ndj0LltBp/sYdxPmoYjATx6NVDMKgALyu6z8AEkeFaeagAMGSMmNBi4C/BcwjPYNoAv6+zDxF/O3lnRQEWhJh30dGHe7f+W93/1kgYnjZFquinR9bldIxmKynFEZgUkDOmSnebn/Srgm39KLyscQacrgII1Z1BwdwCPEeG1//i1Q4WwamMbXN3H4JNTucA3ayB86JsRS/o7bmq5ESbuKj1+uVwyWoHRgK2ph9wpPWZE97INfPXlGccMsn1j0SBPFnLJzajHE5XgIBOkeWBoM/gEzcFg32nzaDYkN9LPlK399vfqGCWNA3aghdl+74at+oBFFM4GHKvce/B6xTStwQyORjkkTB02O74Xz2o5C/qbJaXheTp5wQQuVQk0ixqvdzKhMet0VG9mwV11fGCX0QxKZPH5RkdyRWFWwTfvQPn+Azerp8ppDLBjGGHWe97Z6we7EjfC2N0PdxfcfTAD2HwQqGpgyZieH4X2dbYxxvfY4qNV4OBEVgcdP4YGVQvi3QXN8T7g4eBz8ppgE/gWnylZtf5sabySZQ98qhHG9e62eMtweyLwHXK8ZPv+v2pn6jAO8DQKCBvbNzirL8M28D2c95Ou/nQAB58+rgUTHUG6uVsI9/fxvmUEPgrI9J2B4xGRIxRbT24kFylyt5z7O1POZAMX00HQB75LvxrkQkyxmZpX9cOpW+VBBhoXeOoGSBnWNSZ5oK3gW/KdRbY9GL3IcfChRAkKVODgs+D3M9WMnszHFp/n+BSm41KrllmLq4v65dFhSOPe77Zj62i7WS3PYOBvd9fvudYQpce4YK+VQvDQnimLB4usrou+L32Y9B91Y16ggFoFFIsCL5dC3RUt5XAoeYnX/xstoDR0A65LWAbfLdyqxZdRWJm49dztFQ1UIX4Y2bQPOn/702i3sJY9x/6uSdta8PtS1JvNNyohcoBvTu4Q75cmp17q6ipK5p/Sys6NYNBlQMXUKCrUHABufuc8vrnRiGpKm8AXeLh0y+HrD/0R+OyMUkgY1CkidbAvAb6PtlzLL6yUDjNwHYCuroVFk3vPiLYxq9tQkXlcL909mksrBxZu9jY3quP1PcbmbJiFijoj0I3iDGLfaYE0gfUyi4VnytdtvFQRLQM6CHWNEDryw5yvBjoTogbsulpw6F7DUCODBSKDEiInDJm1oBfHphifpDzmsE5yaiKXLgW6Gb1kTGAyGXHwoeLdZoig5msApbEzCHxiIrmiEKvgCzpYtuXAzWp/ZPHxTTII/tAjYdnQrkSCYcbeyn2nSxs+0lBouAuWO6bntPC+zjZldevK0k9gsn2jWLQKPLOI/tHx6nlKc18wiqs+tkTUJhdw8poYx7DPXGvNyll05u6qdUXl8WqmPdhhevAf2jvpiw95K1u+F7Xvz107bkg+1jLsga9XQcwUv+CFvTBbwfcfXV1BIBdDsVQ9mOnIRURxPlQF22xVIwsKdaKjbCPTIzzLXhz90uB4y57i8yWLfiq6liVnMIGrl0CsX6esJSPfJL4393jVd/uvlgbrGVwQ6CSQOaJbYMyHHlZLe9D6jx7kfGeSbQvmUx7gAMEP5cLb9prHwqO9o9eiEbigMjmCyH1CMku8zGosrgV8KgQ+vQpmDXpn5fohgqSWv2nBiZtL//OXJE1mYoOjQQHzh7+dvMRPbHVd/EVelfQfTcPRQB6tCo/jIWBT8HM9kMFkwouv8TpBEwZKQ1fgOUcu4buFvHBE25P3S8b5msSfz1xbIaFw8ZDN3P5dF68Y6kG8FOMLqjO+P3VlsU7oDgKKHsL7euUsGeT5KuALOWWQnx1BpUlx8KEAe7PgyDtARbDNNzzFTAe18U2bY3xPgs8eDRr1c4tIHNqdAN+sHddPni6TjlTQhUCTV8PX096fHtbb0abkRmNp9km9YvtIHq0MVZcAmvCE4ll4sacBxRhQm5UeTBR0oziBs+/0QMyGOr70wgfrN16qjFIzWCBQVUHokN5RSwZ5EXG20B2X8g9WKoepqSxgKaQQO3nIrHQb6vjwG6Us8pBOdnoSCgZTLXJ80o4JBfFpKCONkgXNNzm6UVT6riDwReCbbx18eQh8Nf4SC4ZX36eN6ZaQ9IEvAb6Pt9/ee6JEOk3PQpZI28BXX55+EqT7RrKpZfjW8BJgNFwCqHhyo8X2aw66e4CLx5RYqmPaOmvgyzl1Y+XaogcJeo4j8IxymD+894KlAxyI+rH4vZeP7bynHyuzcIAmr4OUj0fMT+vDeK6/+EW/o6oM+VFXXzSvGXxaMNMR6prBh4ZYPi6WAToFlVl4AdM9JFPolPDClqcn108qkOX89+LNbA2XB2xlHUS/L16eOaZXGmE9HSnbvPfvilADUwh8TSNkj3ozMNJW8D1M+9Yi3RHCpTwEqoXT/Pi1HBlroT/2YCxtBl9G/p2vvrtQs0BDFwFXr4a5fm+t/GqYHQG+ZefuLl1zviZNCnwQ6WQwf3gP28FXk/Cjpu63eTzqI7yOj4JaXFHqBL0IETdQyRYV1fMZQY2DL2ox3y3YajlLxqX6xJ8Kr62QAxtYBiV81svl+9WTeoW06JxWWJn+n6KbSxR8N2DqVRD2nmvOshG+bQefqiTkpE5+diSNJsVdXbxK+nFWA68fQnU/eBMhOqgGgS9hGtN+llWL4SnwGRshbbhXeGz/5jlw6N/sbddOHrnXMFLDEoGdQQpLx3WfHvyes03gk5TkntQptuHgYz0GH5pFhxIGqG8UbxpH4KOyQW1wASfvjwIw+9yXtg+17CnrdMW6lRdKo01cAdipqyFsSI/InEE+BHzCt53P31OhHKak8YCnUUHyjFGzFnTHbLL4ZGUhB3Wy05O5NCk+5ACd+mUyodo9NFDAAgZ0ZgPu6lJAaegMAt+4CK5oHvGieBlM5h0u/fnAzZq5OjYX6JJKyBz9VnzigK5EnM1/b8mew3fqp2uYHBx8i8f2nB72oW06t4KvorlUCBXsIhMKZRiRRY2hMhwDmCx8UKOyIc+PYjDHVKtxrdwTN1auu1idYBa4AEfTBAFDeiQtGehAWHzhW88c21MJYxEYGZIqSJo2eH5Kr9bxX/8EVlVlxA+6urNBHDzGpwYz6hDCwYeg9/gwI7MBaBQDyIweQPeYl27nlLTMGqyTzsqy/3PmT3yaMVdTD3F9XZalje6R3vK9gEP3Nx+6UROq5wiAIauBnHHdA2M+9LLN4qteuNnSuDuUT3kIFNziawYf/hxa0PGVGFhQm11bLb6CO19/e74mCQefVgnzBr+9ctkT4Ft66tqyL84+XGgWegJfWYc6N5KX2WjxSaujv1fXH58voEiBalThQxrQPY1XC1kw/OAuVPxvtjQnN+xcYtLYLiHLremcer4+8adzN1YoKWzg6GQQ0Fv87dcT+xCu7sKTpRlbLhcvljCd8aMUEvx8c7KHvILFp7oXfEKvKBqFkhtmkxaYNDaY0Gw0dKNTLGAyoZHVyBhBkzpQjC/pI6b9p1ZjRPOPVmzZ92eZP5pYK9A3QspQz/Akv1bwffzrtVOnyiUjVAw7EKgb4OuJ3acHvmdbOYusZMkJg2L3KDZWCixU/wUYqMwmoDNYYDIYATWmIzfHhI7XM7uBg/d0f8w+y+rZptknStdu+F91jILKBJG+DsKH947KHuBOWHyR2y7m76xUDpPTBMDXaiBh0pBZ6b1sBF/p5wf0ioIpXKoGP0oTFb8aUaExnQ4aox4vXsbf8kYTKI2+YNcpJoIlCrYKvsDDpT8fvFU1V0Vjg1DXAMkDO8UlDXmDcDc/231vd15x4wzdK4CvrjTtBCbfP4pDewgUMxV/q6PD85DjhSrpMTTCyqQEE8rqmn3ACQdfulXwLTt1e+Xa89UJapYIeCY5BA155ynwhW6/cHxvhWW0isYHgbIKEiYPnJ/SR2CTxaepiP9OW18YzKY0gdkiAws6HQ8V1CJXDHVYoL0b9MCkWEBm8ACK++cL7dySrLasxZ2tyf71/J0cJQiAb5BAbD/Xpemj3iZifEF5FZsPXHsQqmXygKOth+yxbwVEve9h9WWLQFBTmbnJ3LAzzJ5RB0adCTgsNhjxCTIojNM8bt1C0eFTZ5Cra+82YQFLvNRqh0XW6XsrNl98mKhlOODg8x/QbeUXIx0Ii2/J6b+Xr7lUn6qg24NQh7K6toNPXh3xnar+eDCfogCaSQtUCgMsRsQMCqCklAn17tJQkEGC3xv2LrELmS7hVnVOviRJ/LHg+golgwM8nRTmviX8bvVHH4S2ADPldGXGlvN3FqM+b65eAXH9PLIzhr9CckNzf95vOnnRGCYDFSHqAENBaxNyZtDNgpqB0chWwNu1FGa8nGUq036m1TqwoCMVP+2/WhaAwMczNELyEO/wFL83CItvxva/T58slQ7X0O1AoKlrE/ikpbnH9E27xnKoFcBE9XAmE5iZ6K2IgcloxIt1EfzMwAe92R3sfGbMxYQpLz1OsEXUnFP313xz+VGsjMYGkb4Bgkf0jF78RC1W1PYrBb9WKoci8Am0akicPGhmRg/MpgJm7YO5+zSS/I/YSGO80JWGn1aJMWh4GQrqV0UlLaigW2XwBrtOUeEMUdhLp4W0ulilPx+6+XAuOhOYr2uClMFd4xf4+RIW35zdJbuPFNe/IvjSj2HyfWM5VJS5w2ez4N0szV3FZjxrx0TwowpAphWDo+eMaMwxw2oJx/JT91asulCZqGWKgGdUQtBQBD57wuKbv/P3E3vLTaM0NA4IlQ8gcdKAoOQ+9laz8kgTVUXSZl1DfiiX3ojPjzNS9WDEdUUWKyrspuNDVZgYFZQGX6B6zE3huEZbDejHFlVlbbtwd5EShMA3yCC6n9vSzFFvPgG+h5sP/FUZqmVxcPBljn/LP6bPi6fgPGv11FfmbKTID4YLKA/AYDAAnUoDgx6dkobaGhmAUVHpEOobYuOhG5H7hCSWeBmh18usqMz8eyu/vfAwAYGPjYPvrVVfjbRPbPn8ktM3l6+5VJeKwk0oph00oveC5QPEVoGKvq94GPmtqvFoCJ8iA6pZC+bHLxVU04iqJDHUSYVGSlkaQW3wBL5zbCrTNeKFJzU+FVK4qEz48cxfK1UMLg6+gO6C71dNfY9wdZPzazJ/OncjV8lxBZ5OBvH9PbLTXgV82vv+Rw2ywnEWRG46mo+HjoKkgBmVWphQoSCqzaHgvX5tAd/8I+X/2Xe1PBAHn74Jkod2Dk/x8yUe5OnbbuafLJcO09KEYKd+BF9O6jY98D3bekhlZalHdE37xwuYNUAHFmiNWjCzjWBAiRkTKglB+GaC2SQErcEDxF7TP8ecU1862qlF+NyTxau/uVIXJ6NyQYCGHI58N2ZJf0fCggnf8XvB9goVDj6hRgWJU/xsB1/5nN2qxoIZaNAnnkBCI3fwidiPW5NMFEC9EajzRG30AUGn0DCGKOaFo5ievFECj5b9fOjWw7kKChv4Wimk4uDzJsA3a2/JrqPFtR/rGDw8udEWV7euNC0Pk++f0AI+PLuIRiVhZtDhnQomYKHsuYkNWrMLOHhOicIcl1itPVx66t6KNecfJqrZIhAY5BA49J2kZU+AL3DnVRx8OjoD7BQVkDipb1ByHyebwKcoid+kbToRxmHWAo2mxF0uExrrhEos8OwoOr0NA4aRCQp9F+B4hSXTXYOtBvSfAp9eAREDPZbmjOhCgC8wr3rzob/KCfClj3/LP85G8NVVLtpgqd8VyaOVA4XaPK0GxX/RHEl0lCUFzf5D06ktvMfgG5/IEi+3Wi+ZlX931eYLj+LVDAfg6KTgP/Dt1V8Pt09ouX8Wnyr+Ys3lmhTUZPAK4NusaTgayqU2AQXUYDCjQ7mYeK0kmp+qNzSnY6gWNWjNPsBzjk5hult/wSTh4Lu2UsHgAdcghYA37b5fO7U1xpd0pjZzS9GtXA3bGXg6CcQNcM1aOLxT2zs3dPfnHjHKzoxHrSHorFil0QBUFgNvHaKaLMBBQUsz6kFutvgE3glTWPazXjrTrkXU4LzyH/f+VT6vBXwLhnYOS/XzJR7kj3bczD9RJh9moApAoKmBrye2AXyliXla2f4JQlYdHgzWGk2goyHwGYCBCp7QmCcaC0xGIWg0nuDoM+0zTJz00vFRLXtedPL2qo1X6uNlVD4IDI0QMvK9mCX97QnwhW3//cyOSs0QVJSNwJcw0W9mRm/bLD59mf9OtbTwExYdtSDpwEKngs7cDGv8sGQz6rawAN1oAI3ZG/je4aEMh9iXjmJq2fPnR0t/PnKzeq6SysLBlzz4zfgUPw8CfJ8i8N2r+dhAF7wK+A5h8v2TEPhodA5otci6Q6VOyGBFsT4DoClsBh0NtOAKjl5TIzHRUqsJmUWn769Ye+EBbvEJjVIIHNLzKfAF7Pz7xL5y/SgdjQV2yrLHFp+DTeBTlcd+o2w4FsFl1eIHXBkwZPWj2Y+ooBZ5Axq8FpFhoIFS2xV43nFJdNcgq9ZTbFFN1rYLdxbhrq5eAeEDvZYsGtGJyFIGHKnedOiv8jAUS+Xo6iFzXBvAV75kPUW2I4pJKcYPUTeZMTCZWXjRvAG5kTQMMIMRzESMb1ICS7zMamtgZkHx6m/P18Sh7DlHK4fP/N5es2qYPdE2tvjUvS/WXH6UoqRz2ww+zcPojcr6o+Eceh1YUCyVwgeMzga9Dg1UQCEyHd55yLQYQGPwAa5TWDbdPeal9XYt93PqOWX890XXVsmYAuDqcVf3+/VTexIWX8KZ+sz/Ft1oBp++CeL7uWSmjujy0uTUS8tZdPfmHjbKCyZS6CpAZ7PKDAygMO3AaEQRMgC2SQ5oZBXq18XB55U0mSX6FD8Y5J/+PQu+hOGdQtMHdCIe5Am7buafLkXgswN7VQ18PamrzRafpDQuTyPfPYHHqAezkQdmCw/QPDoDmPEzX3WaJuAzzECxoDNQvcHB5+M5mCj2hUNOn/wbck7fWvXN5bp4BQKfXgKhI/pELx4gIly3ZvCphqioPLBXKyFp8pCZybaCryRgu1ZWNBOfX6ZHPaRotDsV9Mi1oaMhpFp8wCnDqAedyRd4PrEhDIdIq90Knx0t3XLo+kN/LX74ygvAt69415F7tR+jIaF8VX2bLL760rQDIN8/hU2rBgPQQG+gApUqxM9MoKLBo0Y5COhqPPGFJtHbCr7s06Ur1l5E4BOAvUEKQUN6PhXjC9r514l9ZcZRGhoLd3XjpvYLWtjbRle3KnqDpvFoJJNWCwaTGT9awWDmg8aoAw4HvWSqgYVpgG2igkKFyoYWJNKdA61aT7FF9VnbLtxapAQe7upG9vdanD2yC5Gl9M97uPHg32XhWiYfd3Wz2gS+Zetp6m1RDLiDtxlq9Wh+ojsAlYPP5aNY1MB8XCunNotB5D4xniVebrVQ/EnwsfQS+Myv+5o1Q8QvBJ9A3wRBw3slfzHAtnIW9cOYb1T1xyLYjGp8eIXG5AhUmgOolHr8zCUKtR54dAPQ9WaQKz2A6xmezbYBfBnnJPHfF95cJWXyga2Xw+fdnwYfsvh+LryVq+aIgWNogtj+bpkZw14RfCZ5wUQzXQ56Cg9MrLdOsfhdis1GuoWDKatU9ReX0c11aCwC3rIm6pQ4iSaYmWcNfM+6uguG+oSl+nUhLL5xu28V5Jcohhofg2/51M7Tg3vb5uo2li04olfsGM+mN4BZLwYmu/N9Bv/NbXojBZg0mbiu9q9wGl4awACjvjM4+Uybg4kXWAVfRv6NVZuu1MUrKCi9L4X5z7i6YTt+L9xZoRispvDBQS2DxImDZia+x7Qpxqe5P2ebVlI0i8o0g0JHBbag+1023/2M3oQZOWy9rKnhUhrNVAtMgwJ0xs4g9F0QQnMIsQ6+I/f3H7xZPRWPh73A1f3kwM1dR+/WfWyk2bcdfCVp+0GxfyqTVgNKEw3YPN97dryehw0GpshMUUsb62/EMaEUP+NZa3AHJ68pEZhoidWETOaZ8pVrzlck6JkCcNQ3QtCQHkm5A50Jqytk29WT+yoMI9HfxFNVQ8zUfkHpvQW2WXxV89epGo9G0ymNYDELgcX2y6dzu13QGjFHBksmUyqLPrboyjpxTXqQq71A6J2eyLIFfGckWdsu3lqkxFgg1Esgup/X4vTRb7SC72j5xgN/V4SrmXzgoXKWse/4x/VxtZpQQ89RQ/mKdTrJ5mg2vQzMaNgr3fcOj/vhWYNFIDBRlGVq9f2PaOq73ZC7joPPc3I8y2GpVfBlnS5es/liTayaKQQEvs8HvL129TCnuFZXF1l81SkKBh+PD4eM6J2yvL+j1Xgn+r76QfQGVcPxSCajFkwoy09557adfa89JgPNnsqQy+Tyc7MshqpObB26N3yA4zE/h+0ea3UKTk5RY9x3RTdXSxlCYBnlMOdZ8OXXZP5y9laukiMGlrEJYge4ZWYNeePVLD6T/PREYKpBT/MEnsPsWTRxKlGiobw99iQY/hqJxtmoTJ1fCXwofpA6xDM8YXBrVnfyzltnTpUqhqC2MoHmESyb3GlGSB9Pm1rW6u5lHjPrdo1l0SRg1nmDvXjYZ5jbV4QrK7sz+6zJdMEPlTMY9Z1A7D1lNiZaaLXDIvXMjVWbr9TGq/G6pkYIH/luTHZ/l1ZXd9floj0lykFaKgccVHJImDJoVmwf2wqY9WXTf9XKLsymMFmg0jmCo3haKtV9IRHsrbs7Ko9mujmBpkOWShcQemcE08SfWy3aDcgr3rL3Vp0/so7stE2Q6tc1IWlwax3fJwf+3n20uH6GkYrA19g2i+8x+Bi0elBhQnB1HbYQE/1AZOYkxaFnjdpjfgyaCjR6d3D2mhGOibKsJmRSispXbjhXkWBg8sBJVw8hg3ssyPJzJ4LqEb/+fmpfuWkEGq7KVdVBzJT+Qel92DaBT1E1Z52i4Xg0HZSAWbzAQTwnB3PPJh64pspPdmpk5z8R0CSgVLiB0CstgeMyz6rbGFcoy/71/O0cdNCQnb4BYvp5Ll44ujsBvsCj9zbuuV4ZrmHaAVfTBLmj3gmIfd/VpqxuQ+nqdVrJd9E8djUYQQQO4kFZmPi/RNxKUb1wo6Z2bziDKn8MvkkJLAfrru5T4DM0wOcDu69bPcQtlkhunCj+cs3vfGIUxQAAIABJREFUNclyhhAHX+gwdNiQo9UExGPwrVc2HI9iMhrAYLIHnmDGJpbPlxEtaysfTNqmkV6ZxTOiYqLOgDl9uojrHm+1NXBxYV3s94U31khYQmAYlDD7bfunXN3U/JrMLWev58p4jsAySiFyoFvWEr/WQvJnDbJ/cHX9Dxvl+RMNFBloMR8QOkfPY7sGEzPVpDcmHzUZLo5j0g04+Bx8kibShLOeOvj6RdZfc1a3IkDD4IFQ2wRpg30jYoZ2JqyB6dtuFp4skw9Gri5fUwtLprwxI6SPbWOpau5k5oN+zzAGpQkHm5PnR8GYOJmAROPNqHMm87GBVIoUjIbO4OQ1eTYmyrAKvvQzN1duvFydoKJwwQG1So14NyZ7oBMBvtCdl8/uLVX5aSlccETgmzpwdkwfjtV1kT66shnb1LKiWVQaii15gqPH/FiGSzBR7Nt495MjFNPv49EB2nozcsGygxkOs62CLzDv/pZDtx75K2gsEODg65yQNLgz8SB/euD6nqN366YbcItPAovHvmN7HV9p5gGQ75uCwCc18MHNY3IuXbyamGTSeDf1nF65bSCTKQW90cdm8C0sKl+57nxJgpHBB7GuAUIG93oKfJHbLpzeW24YrqYJga1qgJgpg4PS+zBsAp+6Zu46TdPpaDDKwGj0BpHjvEV070TigWu4F3hCqygY5chXgFwpBp5rfALHJdQq+BIKZNlbL97OUVApINQ3Qmxf98ULR/ckwDfvaPGmvdcrw1RMIXA1Usgd1Ssg9n0nm8BXV7pmvUXxUxSLXg1yFQ8cncZ+x/beRJRw1Jcs2WqR7ZjDoDWA2uwMIk8EPusTmJvBVxuL9sQy1IG/31vrVw12j3kR+JC3EDK058Klg0RWS06awRe1XtlwIopJbwKdyQXYgrmb+L7JBPjUD+b8olac/4ytU4LO6AlMN/9crnuc1Sk4uWcfxfxYcHNtEwKfUQFzujv+sG5qj+CWPaOs7s9nb+TKeSLgGKQQM8AzK3twG+fx4Q/k/YA8vaxogoUpB5XJDRw8ouczHIKJmqmmW5PPY8ZLA9CRlCq9D9h7pkxgieYctebqBuWV/bTv6oMAE1METHkdpI98KzJuqCsR+P54283CU/clg400LvC1jZA59d0Z4X1sG0TaWJJ5yqjcNYJJk4BW5wnOrlOiMdcsIhZXdzvuAsVwuD+NKgOt1gecfWfMwkStVuzL9p576t7KDX+WJqioAuDJVRA5+oPYrIFCAk5hB66e23NPPVBhoIGDQg6pM0fOjumF2QQ+ZfncbQZpwSwGTQtKnSvwXEMXc90iiQdHen/2UYOqaBwTmkBn8QWeZ8J8tkOQ1dq1mKOlW/b+/cC/gcoCoUkByQO8E5IGt7asfbzr2t78csU0HUUIHGUtLJ/87owgG3VuKsk9ZJTunMRi1IPWIgK+07glbJfVREC/9k7cHbr2QDcGTQpKgyeIvWeEUUXZVjPR2YWlK1YV3U5EXQ5OFh3M7d89ecng1rMeQredyd9drhpm5DoCVyaF8NH9g7L62ejqPghep5XkRzOgCbRGV2CJAxfxPRcQ4JMUf7bbpCyawUb3u94FBK6xCSyXcKvgSzopyd524UaOnEcDpq4eoj/0Wpwzsndrf/GR+5t3/VkaqhGIgaVGnRu9AxLed7QRfF9tMMu3RnLotaDR80HkMjaH7rqBsFLrSzJ/Adnuz5h0dE6IBzi4j0tgiXOt7nnR6ftrNl6sj5UxBEDTVUPo8B7rVw50IcC3+OSdr1ZdrlqgYYvxIQWxo/umLezHtlpkjIOvMmq9qvF4FJPeiE/mYfL9l9l1SiUKuhUVn23VygrnsEEJeqMn0J1DcvnuUdbBd14Ss/n4lbUaO2d8MvRHnbg/bJr+LgG+uPz6zJ+KruWCvT0w5DWQ2Ldbdurorm0fUqAtDjqiVxSOB6YUB5/IM2oWUxRCuLpNt6Zcx4wX36HRmsFn52Ub+PzzSn7Ku1kXoEMQUTXBgqHdohKHOBGlDrP23C86eqN6EMYVAk/bCCkT+syI7mPb6HlJSUaRUblrEIPahLtYYo8pMVSnXMIyq70dd4lqONKXTpGATucDYhvBt+jo3RWr/riTiOqaXEwUmD/8/bjcARyiGHjOL2fP51WZBwDLAeykUoibMHB2/Ae2gU9WHrDdJMufyaIqQKF3AbZbxEKBSzTxdpXe/2y7QZU/kwFy0Fq8gecZPZ/rEGYVfHN/vXogr7h2ilLoCHy9DBYO8HnK4puzr3jf/htVH5nZIuCp6yF7fI8Z0R/YNgyiqWTpIaN02yQOAp9ZBDzxuNUst9VEOUTt3aiLDE1ePwZVCgqjB+qJDqPa5VoH36m7Kzb+Xp6IOmDstFqIHN03JaMvj4gtJf/298GfbtVMrtdSwN1MgYSJg4ISe9tm8akqI9ZrJflRTKjHH0i6c0CKnXsysbb87uzTRmXRcCZL+Rh80Qksl0irEEkrUGT/evFmTqVJAyK6CmIGdFmcPfhNAnyheWXf7rleFdJIo4MIdJAxskdAwrv2NoGvqXTZBr1ieySHVgdaHR/sXMb9wHBbTzzs9aXpx0C2eyyTJgeFyRvs3cckcGwAX/bxO6s3/iGJk9IFwAEpBPl13bBqgFN0y4t/WWH5119dqEiSU3ggUsogbNT7aUsGC2wEX+QGVeOJSCYd6ewKdDv/b0XeqUSHhaLy81+10jOzWZgcdEYvYDqF2ga+i7KY70//b+0jjAUcsxr8e7n8sG7yO4QW8UWKrC1Ffy0ycJggMsogrk+X7ISRrzCW6lnw2XlEBrMdQgkXqwV8DEwHGoMv2HksmEBzsm7xfXq4+D+HbjwK1FD54GBSQdx7zlGZo7sS4Ju840ZRQblmkNpCA76+CZZO6zM9soe9bS1rpekFRsXuoa3gmxxLdVpMWGaP7sT9TtMfeb+t4Ft66v6KtX9VJqJyFr5cA+Fj3o9f3I/T2v61/dKFvCpDf1SCw6p9BPGTB81eOMA2V1dREbDDIM3/tBV8kWkClyjiJmsqmXPcpCwYjcCnMXsB3ys2mPvEdXiZlTr3QPl/8x/KPn9ooQNTXgvJH3gkLh7dlchSfnzg/v5jxfVTzUwe2OskEN/P++Okwd57rFnseNC9dPFhaNo2kY1bfI7AfRZ8t6MuMXR5+AtGafJEL5hQql2O1RKcnOPFX2/8ozIJvWAEej0EDemVumwQj4gtxR+6dvi7vx9NNPOdQCiTQey4AUELP7AVfJEbtJLTkS3gozkH5Nq7JxOWhvzunHyjsnBYW8EX+5ssa8ef9xepuEzAZA8gsZ9Pbs7ot4h1Aw5WfbfrxoNgg7090KRVsGhET//kvo62JTdKl35jVOyIaAGfveuEr+mua4nzqutLFm6jyPbMouMWHwLfOJvAl/7bjdWbr0rjtHwXoKgaYea7Xhu+H+1KgC/j1P0Vq/+oTtQwReBq1IB//7fSlvnxbARf1DeqxuMRBPiE/t+LfFKJshNF+dxtWnnBLAJ8zvMW891sGD1/qjpm++/31tYx+QCKegjr4/7Dqkmt4IsqkGT/9/zNHD2PA0J1I8T38clOHdsOFp+dR1QI+4lsIgIfxXDpHSYOvk5g75k8HnOaeczagxNU+ODHnVfK5qkwLtjpZJA5oktkQj8vwtWdmVdy9tD1Oj8dhQ1iUEDamDemx/S2rYdUUpJeaFTuHvwP4PuDpj/yXiv4ptuU3Mg6fP2rTXfqFkgpAhAqNRAy9J0vlw0Rpbb8raE7L1/YXarorzDSwJdKgaixA2bH9LF+yhr6vqIscKdBfvqTFvBxXCIy+G7RxJgeyb3ZJ4zqM6PaCr7gYw//+8v/7n+u5TmAwKiA7IHdEhP7OxDgm3W04uCRW1WT5XoLCDSNsHbOsE8C3+RbPWWtGXy5h0HyazP4zE7Pg+9u1EW6+nA/pLPK7GUz+JL3/bFtR6lqVo2ODq4MBnzap8vCr0fYEdZv/OGbedtK5BNkFhbYKWSoXjIouQ/NphifqjLiG60kP4IAn0vgYnu3BYRl9qrgSyrSZP5UdD23iUYBMVUFUb3dFmaN6krsOfhk03dbfy8O1jBoIAQ1pA/q6p/c18asbtmyjUb59nA2tRZ0egE8D7607RTZ7pnI1ZVavEDkPjaBY0OM76sLlauWnrobL6PwQUg1w/xBvb5Z6ceNarmfl16qXvFlUXGi3MIBtqwBYscPSPvCz84m8GkqIzcqG0+Et4CPIQz4wd4nhbDMngafBzBx8CVaHVKQe6Yu5udLt9Y+oLDAnqKD8Hfdl+SM6EKEV5LPq3I2F1zNVtCp4IZpIelD36z4oT5tL2B+3uJ7FnyT/6YYLvdgYqgQEYEvySbwTd/7+7fnH2hCarUAYrMSUgd3CU94omVt3C+Xzv7eQPVTmxnAVtRA1rg3p8X29bE6/ABdNElJ+lmjcrffE65uHNUpl3BJa+/E/Y+qP9LnCYtvDiZKtVrO8tXpe8tX/lGeqmLZg+VhDaROG5yQ2V9IuEGxuy6d23qzeiBF4AgCpQIixw+elfCB9VPWbAFf073Zx03qM09YfFHBXIcIq8mNoMOlWw7cqPSXsvjAlDdA+qBuWenDW2+EaduuHjxT0TjZzBEAX9MAqaN6zYx8z92mEpzG8qw8S+O2CVx6A6jMTsBzmriK5baKaHmquxt9kaY+RIDP0XdaCM0u12oJTsahy79uuFw+G3PwBr4Zg5n93kr7yk+w3GKxYBiGWZKP3zqy6Y8H4/UMO3BQKyBy1IdB6QNsjPFVhm/USgrCXw6+V3N1E880pW29fHdpPVCAZ5JBxtC3FiYP8CTANyevYvOR4kehMiqteQrO6F5R8e+19nn/k6HQULZ0k1G+I6wVfONX0F3XLWj5Tn1p+g6qdMenaHQcAp+d+/gEng3gS8/74+u9lYakCoUFeHo9fD6g54ZVI0SExZdTWPz16qLiJBPXERxNGpjZ/+20L/ycbARfxCZl48mwVvD5/2jvkzq/Zc/Pgc8lYDHftfUF9PI4e1XydwV/fKl0FANV2QhJA7otXTjiDaJDJuZkTc4PhdezWe4ugNWVo9PsMmOGvfhAcfQbL83qau8H5ellhRNaYnzPu7qT/8YMl3swKAZQ63zBvtOC8TSRdYtvQcGtTT+fuhoGQidgqyUQN7hzaPzw9wg3aNb2i2cLS5V+wBQCRVIBq/0HT//4DVstvoxzRuWugS8F3+3YP6mGo++2FXxZu89t3vBneSgm8gBnswVmf9A1MWO4B2E9pew6d2n//bq+chMVXCwA88YMmB3TV2xTcsOaxYfAZ1Q1u7ooxsf3iA7hisOtQiT24I2fD1+vmCulMoFrUkHY+12Wpo9tbZ6fu/XCpSu1ir71aj3eFxuPznsd1tNqPy26aRrLM/MsTb9O4NKacPBxnMav4riteQ58NKwJ1BZvsBV8X/528YtvLt5LMaBaLJ0Z5g7/IH2RnxMxISV2z7lfd95tmG3hOIBIJYWY8UNnhds4/kv1LPiecXVld+ecMikLR7S6ujHxLJcIqzVx6ScrUrcU/rlcI7QHll4GER90yc4Y/TYRVJ9/8NbGw9fKw418HrDR6Pl+naKSR75ntX0Pt6ytga9s4Q6qZNenDLoEpBYfsHOfEM9zWGx1z0uOXP5y44X7yTqOI4jAArM/7LFh0Sh3AnyLj/3vqy1Xyxfo6DxgKJogfPywtAX9XGwEX+RmZeOJ0JeBT1b++Xa9/MzMZlfXA5g2gm/NmQcxWy9dX1uiMwHPoobo/l2XJI/pQ1h8mWeqFm27dDerESzAVtTDgiHdsxNG93yF5IaN4KNSdaAy+IK9V8I4lsPnv1lzdfMbLW9HLFl3g+XoDiBrMP2SGOrewxmrbfnej3dl45Z8u+8ojWsHjjQtLMuaSR+GoTGc1v9JSqyA707cVar+SO+2gu9clbbb/E3b7qCGf5ZcBT9lzvMeJMIqLRYLBcMw8+6/qqel/7pvL6C+V70WViWGdhrigpVZ37Ftrq5BVYC7ujj4vGyz+E5LLN7xS74pN3KFwDBp4YfE+d7vi7DKlj3tK9H4pazdfJZi7wiOTAqsDp3t9aEDhk4PsvqvsTzjiKVp2/iXga/+btQlqvpw37aC748mjVfAV5srUAEzU2+GNcnzfUbYYxUtFl+BxNJ7/tffXkWjxvhKCWzKivcaYuOeVZURm7SS/DDbLT7bwPdHk8XLP3NdhV7kCBaNFH5Ki8DvjRYRCxWWt0IyNt8yc5jA0slg66I45158rM6qyPhRCss2G+TbQ1stvnEr6a7riSkq9WULd1Ckuz5FVQwysxcIPSbZBL6rEotP0OqfygwsO9A+egA/5cZ84GeH/dGyp6IqVZ/Idd//T4sxgKvTwJcpEZ3GuLBtup81lW0En1NgLt89yWpW90qjxTNoyabKJgYL7Ghm+D7ss64DPFn3W/Z8vMnyTkDWpusWvgAcKHr4MSbQpd8TXHlW75dbfPfmHdbLiyb+g8V3DTNe6kml6M1KozdF4Js0jie0Dj60gbNSS6eSOqXHkK68K74Ypn12U8elFt+aWujU2RnKBtlhpbbcJC90dT0nx1PFrW/A2lcEH1p7v8Ti80hm7PSGE+3uCA5W9aI9V9Sr3ujThXv2fQxT27pnaxZfY/GsE6bHMb62gA/9/h8qi+u9R6ruLnbcu8McsIfP7um8xuJ9v1rX1dmFeXMsF6uxdc+NZQh8O8a3uLrPWnz1xTFXqKqDH1ChETTgY7PFh37/eKPas0qi7upr71DcsmeLxULDHr/8TmosXuUPpZ3GdrG77Inhc+Rt+ve6wIfrXG9xvSXVvtG5C+v2QOx5qF2UWHzKapWd+nfjXXjR/f6yP8Aq+EozdlJk2z9B4FMg8LlNiuc8cb//kzAXLBb2tTvywT09BFcHvgDEF9QW97Lqhjc6OTiW9bfHym0SGZ0a2GbwBeXy3ROsgg/9/hWlxeXPalUPTzfu9Qk87NGzezoisXjXqqFroBvkI4Pkn/b8UvCpiwMPGRVnJ1kYEtBYPIDvGvaUiyW989E1i/58TxqmNilNPlS+b+I4njDQqsVnq4Cv8rnnkhueUxKoT6T3a+/E/UXR5fVCZRaPy1lsivG9yl5s/Y6iYv5Og/TEE8kNdAZBLJHcaLg784RZUziKiSkel7PEBNuS1bX191/lc41l6Ucw6e7xDGo96CzOwBaPW815opyl5lbE73TN4feZNBme3HD0nRFMs8uxGpd8lb3Y+p0nXV00MYbq5P9UVldye9Zp0JzDy1kUWifgu0XHc1yirLqNtv7+q3yuqWLZZr10eyjK6qLkhp3L2KctvtKMnZh81yd0aiOojR7g4DE5nmEj+F5lP7Z8R1URsVkjORVKp9aCHjyAxv/86Rhfpf92nawAd3W1Bk9gOs1fxHePtdq5Yctvt+Uz/w/wTf3Lor/QiwlKg9LkQxd0ShjHEs7/d8FXml5gkO8iylkcPaYk0p0XE7G42jtx1yi6vJ6t4LMtq9sWQdv6WUVF0A6D9CRRzsJxCc/ku8UQPYaNxbNOmtRnRnYo8JWm51nkeyYwKQ2gs4iB8wz4Ht2OxMGHdG4G37T5NLtcq7WHbdWuLZ9vC/iUOmfguUZ1GPC9zNWtK03biSn2fMLAJKBB9ZKeE5/ycNqiT3t9VlMRsVktPR1KozwCncUd6IK5z4Bv7g6d7MynOPjQiH9x6CK+Z2RHAt+8g0ZF0eSXWXySO1OugvZCbx6m1ilNXkxe58Rx9H8bfCXpp43K3cOJ5IbnlCSqOJdocn/e4vv3wSerCNphegp8T1t8z4PPtgLm9rqRX7ROQ2nmYZDtmcik1oHW7Ahcp/FPWXx1d6Kv0DSHPkDgQ3V8jj4zgmj2OTaVnbyufVtLbkjvzD5tUZ8dzmAqHhcw2xbje137Reu2WHwvy+rWlS7cYVHs+5RJkYJe7wZi94nxmIv15Mbr3LOt4GOCDHQGb2CLw3O4ntZPs2vvPf+DxdcMPhTjQ64uzy3kqTIKBD6K5kJvDqjUaqMXR9ApaRzm8O9afNLS9BNG5Z5RCHxqnRuIPT9KpIpbD7KuvR37J0V/5N0OZfGVzdtukJ8iOjc4+HF7ra4uAp9ZUziyrZ0b7X2jPLleQ2nmIZDtmcSkNuCdG8+CryW50VLH5+gzbR7NPpfo836de3vZ2s/V8T2T1ZXemX3Koj47gs5oblkTusXEsVwirZ4M9zr/liddXdS58VwdX1nGdrN890wEPoPBHRzdJnQY8FGxGtzVpQv9f7D3bq3jeyqri8DnHJbNdY+wOo+vvXV+OfjuBh0wKgunEBafe+jT4Ls95U+K9sK7LFCDxuAFws7xYzGHkOPtvcG2rCctzThmUOwa+4TF92yM7zJFl/chAT6f6TMxh4U21a61ZR9t+ayi3H+bQVYwi+jccAlLE7jFEqUDkvuzTxpVZ3DwNXduRAdxHcL/VeupoTTtIMgOTkYWn87iADzx+Kfr+IqjL9BUh/oTWV2fGYE0+xybDthpi3Zt+ayq8pnODbH/InvPFMLFkt2dfcKkLBqFwKc2uHYQ8H2x2SDbRmR17VzGf0l3XUsUzteXpm81yXfPYVEloDO6g5PrxDjMZcm/CmtNRcQmtfR0GAIf7uraBXwv8k55YeeGweAFbKeQLLaH9WM823KtbfnsC8GHygd094P26eVFUwnwuYTM5zpFEnEaZPFhuou9mWYtqI1eIHgjZixd+O+Cr+l+Wp5RuXtCC/gc3KfEM54w/WvvxJ+n6A4PaAXfjE8xh9Rdtgj1uj6jLAv4VS/Pn90KvoiFArfWXt1nW9Z4XlHzeA4R/6r1VF+WfgBk+6aw8BifA3Acx6dy3FcRrWX1xTFnaepDfhRLQ3NW12eGP80+x6Y2rdelszXwKYrn/GZQFI4hwOcRG8NyirB6QNLr2i9aV1r55SatZGsYkdxwHrec7raOOLqyrizjZ7Ns11w2DU1CcQcH14mxVKelVo/xfJ17fhZ8TLuAzXbeKeEtv/lkr65e7w4856AMpkei1QPF23vPLy9nKZ63T68o+shMb8JdXYF7aCTXMZJoLZPemXrVorvYhQY6rtLohQm7xk7jCIJs6rBo7z+iZT3J/bSDBuXuyS3gc/SYnEN3XkJMs3jO1fWZ/gnmsNCmNq3XtWd1WcCvGtlpBD6L0uCKcVzDN/BdY4hiUjSkwKgumEm3yAwasxe9I1h8dWWphzDZwUkt4OM5Tvia5b6S6CFtuBd3gKY+OAUz17eAbzrNPsemfuvXpfOzQwpo4sAN9p4LCJ0V9z7fYVSc+bQFfHYeMcEMsfUOmde1X4vlD7riQX6OWvJLWkuMT+gydjnTbUMr+ErTt5jlu/zZaBoROjXQdUIITbzcanH769ozWhe1rKklp8JbLD6mMGCpnU8K0WEhr/jsF52s8DOU3EDg4zgHLmZ7WO/caO89vxR80nsxZ3SKi0PMVBnoLK4gcgsIFDgFEu5K7e2QQov+6mAM9eoancCxs7/NdXzt/Ue0rNdY8sVmrXpvKJ0qx8dSuXhMCGaI44kyiqrbOb9ZDIfG0KlK0Gs6gYfvlBmYQ7hNQ05f157lJfG/qGRFnzHoKlDqxMBzCchy8Agiegzr788/pldfHksDDeiN7mDnFRrJd5xt9fyK17VftG512dKNZtnRcBTDM5gdwE486iuee1ZKy2/WlmTuBtXxGZi5EX9punpNDmE4JP6rD6TkQUqWWlK4iI41gtbgCGzx7EViz2jC1W26F7lVp7o4Bx1EhKa3OLrNm8URB9p0NvLr0lrycPNiWcOvGSxUNmTggchl1Ca+23Jitt3De8v3mNT7p7NoaO6hKzi5jZvFfGJY8Ova1z+tq6hcuFghKcigQhPo0Vgq0ZyNTj5hkS3fqa8MW6WTXopnofvZ4AJCp9mhXM9QqwMs2vtveXmMT7ppek31lT06gxx4fJ9yT9epQzD2IKIiXSfZPeVeScEBVKsrdu58XuzuNxbDhinbe4NtWU8lOTy1qv6X/Wr1I3AUDip2dxk5BmMPI4ov1ZLDHz2o+e8+ubwa3BxHN7p1ntwFw96VtuU32vuzFvnWgVUPz5+TKqvB3untP90cp07AeB8SxZlK2eo5NVXnt2oUanByfv+Ss/P02Ri7l01V9O2915b11PIDAxrqTpxvbKoEO7s3Sn26ThqIYcNa91y/b86Dqr1bzZgM7ITvVLh5D/sQw8bY1K3wuvZsUG/rf+P2vgtMhhIoFBd5N1//MRhn2KWW31NJvp9SXXP+gEL1CATCzlI350ljOMKxV17XfmxZ12K52vXOrU1/qnXlPFdx5xJXjxHjMGzGPeI6qE/1ryz/5YJOUw0ODr0q3L1H/es6qyU/f1RVVbBPp20EBsMHuvYIfwPDuhN7lsnWTXhUeT4PtOisky73PLr7j8OwHiW26NGen3kp+NCPyDW7B1HA7M012p3A+M/fuHL5qf4Gg+Rtkcgx78kbvz032Na1tJYdnU26xu4cZu/LGDbwuYfNYtnRWa1TdueY3vwfxvWrbuv6r+PzFm1eJ7Ve1ZPDd/gbw0Y+16liUG8foDMYvblMrz8w1hDiJnode7F1Ta12VxetQfkek+Z+hc0e8xyItdq9nUyg6W4xuvzO440kWhJtXf91fE5r2duJAnInEwhq2Nj0imd/w2I55mMAhRMdhDcxbIzqdeyhrWtaLEfekGiq32OzhZfY2CfP6azW7+lr1NaL6XT3m2z25H/1hdjyt1ksx53AoPUCuqgEwwZJntd5rzcYqC5AFz/CsIHPXYe2avQqn/9H8L3KguR3SAVIBUgFOroCJPg6+hUi90cqQCrQ7gqQ4Gt3SckFSQVIBTq6AiT4OvoVIvdHKkAq0O4KkOBrd0nJBUkFSAU6ugIk+Dr6FSL3RypAKtDuCpDga3dJyQVJBUgFOroCJPg6+hUi90cqQCrQ7gqQ4Gt3SckFSQVIBTq6AiT4OvoVIvdHKkAq0O4KkOBrd0nJBUnQ2sSjAAAB6ElEQVQFSAU6ugIk+Dr6FSL3RypAKtDuCpDga3dJyQVJBUgFOroCJPg6+hUi90cqQCrQ7gqQ4Gt3SckFSQVIBTq6AiT4OvoVIvdHKkAq0O4KkOBrd0nJBUkFSAU6ugIk+Dr6FSL3RypAKtDuCpDga3dJyQVJBUgFOroCJPg6+hUi90cqQCrQ7gqQ4Gt3SckFSQVIBTq6AiT4OvoVIvdHKkAq0O4KkOBrd0nJBUkFSAU6ugIk+Dr6FSL3RypAKtDuCpDga3dJyQVJBUgFOroCJPg6+hUi90cqQCrQ7gqQ4Gt3SckFSQVIBTq6AiT4OvoVIvdHKkAq0O4KkOBrd0nJBUkFSAU6ugIk+Dr6FSL3RypAKtDuCpDga3dJyQVJBUgFOroCJPg6+hUi90cqQCrQ7gqQ4Gt3SckFSQVIBTq6AiT4OvoVIvdHKkAq0O4KkOBrd0nJBUkFSAU6ugIk+Dr6FSL3RypAKtDuCpDga3dJyQVJBUgFOroCJPg6+hUi90cqQCrQ7gqQ4Gt3SckFSQVIBTq6AiT4OvoVIvdHKkAq0O4KkOBrd0nJBUkFSAU6ugIk+Dr6FSL3RypAKtDuCpDga3dJyQVJBUgFOroCJPg6+hUi90cqQCrQ7gqQ4Gt3SckFSQVIBTq6Av8HhHsz6a08UG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r="48648"/>
          <a:stretch>
            <a:fillRect/>
          </a:stretch>
        </p:blipFill>
        <p:spPr>
          <a:xfrm>
            <a:off x="9108474" y="1376066"/>
            <a:ext cx="1555407" cy="15144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4625">
            <a:off x="9044174" y="3513879"/>
            <a:ext cx="3239414" cy="21546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4746" y="783948"/>
            <a:ext cx="2247900" cy="29813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06974">
            <a:off x="14362" y="2658955"/>
            <a:ext cx="3050791" cy="4065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38378" y="988541"/>
            <a:ext cx="3612143" cy="3605263"/>
          </a:xfrm>
          <a:prstGeom prst="rect">
            <a:avLst/>
          </a:prstGeom>
        </p:spPr>
      </p:pic>
      <p:sp>
        <p:nvSpPr>
          <p:cNvPr id="16" name="AutoShape 6" descr="data:image/png;base64,iVBORw0KGgoAAAANSUhEUgAAAYoAAAFoCAYAAABJ8ryZAAAAAXNSR0IArs4c6QAAIABJREFUeF7svQeYJWWZPX4qpxs7T09mwBmSqCBK2EVQAXEVAyKiiwkQE4LLrphQFBFddUGRJamoOAKCuiquYEBXCQsKCoIMMHmmu6fTzZWrvv/zvrcHXX//ZbHpgZnprx766Z7bt6qrzlfUuW8451UgN4mAREAiIBGQCDwBAopERyIgEZAISAQkAk+EgCQKeX9IBCQCEgGJwBMiIIlC3iASAYmAREAiIIlC3gMSAYmAREAiMHsEZEQxe+zknhIBiYBEYF4gIIliXiyzvEiJgERAIjB7BCRRzB47uadEQCIgEZgXCEiimBfLLC9SIiARkAjMHgFJFLPHTu4pEZAISATmBQKSKObFMsuLlAhIBCQCs0dAEsXssZN7SgQkAhKBeYGAJIp5sczyIiUCEgGJwOwRkEQxe+zknhIBiYBEYF4gIIliXiyzvEiJgERAIjB7BCRRzB47uadEQCIgEZgXCEiimBfLLC9SIiARkAjMHgFJFLPHTu4pEZAISATmBQKSKObFMsuLlAhIBCQCs0dAEsXssZN7SgQkAhKBeYGAJIp5sczyIiUCEgGJwOwRkEQxe+zknhIBiYBEYF4gIIliXiyzvEiJgERAIjB7BCRRzB47uadEQCIgEZgXCEiimBfLLC9SIiARkAjMHgFJFLPHTu4pEZAISATmBQKSKObFMsuLlAhIBCQCs0dAEsXssZN7SgQkAhKBeYGAJIp5sczyIiUCEgGJwOwRkEQxe+zknhIBiYBEYF4gIIliXiyzvEiJgERAIjB7BCRRzB47uadEQCIgEZgXCEiimBfLLC9SIrDrICCEsLdu3eqNjIy4tVpNv/POO421a9ea5XI53XfffcPDDz882G+//aYVRUl2navatc9UEsWuvX7y7CUCuwUCQgh1enq68NOf/nT5F7/4xZfcc889J3ieF6Zp2p+mqZ1lmWmaZhCGoZllWf2QQw75+nve8547DjrooK0rV67culuAsBNfhCSKnXhx5KlJBHZnBIQQXqvVsr/73e8OrVmzZuUPfvCDVz344IOvqFarnVqttqBQKOTtdlvv7+9HHMfodDro7e0FEcbk5KQfBIFeqVR+9dznPveKyy677L/33nvvqd0Zr2fy2iRRPJPoy78tEZiHCKxfv75y66239v74xz9+yb333nv0+Pj4QVEUDViWlaVp6imKAtd1iRD4iwhC0zQmi3a7Dc/zUCwWUa/X6fcNTdPGbNu+afXq1VcdeeSRG+YhpDv8kiVR7HCI5R+QCEgECAEhhPWd73xn+LLLLjvuzjvvfHcURcsAWIVCQS0UCpiensapp56KlStX4lOf+hSmpqZArzcaDSaM4eFhJosgCOhY8H2ff99ut9M4jtvLli373rXXXvuZww8/fI1EfG4RkEQxt3jKo0kEJAL/Pwg88MADiy+66KJDr7/++o+nabqkWq1aaZpquq7DMAyMj48zQbziFa/AI488gl//+tccRdRqNSxevBhhGGLbtm38XiKNNE35ZyKLcrmMPM8pwogOPPDAK7/5zW9+fp999tkoF2LuEJBEMXdYyiNJBCQCf4WAEMI8//zzn33VVVf9U71eP8zzPC5OU1RAD3vbttFqtTgyoIc+pZUsy+K0Ej386XVKRVFUQRvVKGg/2p8IYmJiAsuWLcPk5CRUVaXfbdhnn31W33zzzV8cHBzcJhdkbhCQRDE3OMqjSAQkAn+BgBDCuP322/tPP/30t2zcuPEtnU5nued5Oj30KX1ED3WKCOiB39fXxxFDFEVMHBRFOI7z+HuIJIgwqG6xnUDofbQPvUbEQakoOjZFIc1ms3PggQd+6Cc/+cnX+vv7W3JhnjoCkiieOobyCBIBicD/JAnr2muvXXzmmWdeoGnaQZOTk3v09PQo2x/4RBRJknBEQERBhEHRA21EIPR7evhTZEEEQBuRwF9u218nwiDyoGPQvpTKUlU1Nk3zwRUrVnzwjjvuuFVRlO5B5DZrBCRRzBo6uaNEQCLw1wgIIZTLLrts1TnnnPNl13Wf1Wq1Fm5PJ1GaiB7+tFGaiWoNFAFQVEDRAXU30YOe/k3EQWRC/34ioqB9Fi5ciK1bt3LaqlKp8M+6rvu2bf/68ssvP/VNb3rTFrlSTw0BSRRPDT+5t0RAIjCDQKPR6Lnkkkv2Ou+881abplkpFAo9WZY9nlYiAqBogVJNRABbtmxh4qA0ExEDRQn0M0UPRAAUbVDE8EREQfsTQVCdYsOGDdw5VSqVuGZh2/ZjRxxxxLt/9KMf3SoX6akhIIniqeEn95YISAS6ra/l97///Uddeumll/T395eyLCtTBEF6h+0P+z322AN33XUXE0K1WmVNBBEDRQ4UWdBr9F562FOBm34monkioth7771xzjnncBRx2WWXMVkQeRDZRFHUHBwcvOq//uu/PrlixYpuNVxus0JAEsWsYJM7SQQkAtsRaLfbQ6eddtrJ3/72tz8KoESlBiIIIoBjjjkGZ599Nn/ip0/+X/ziF3HNNdfwg50U1/QeSjtRTYIiDoo0iCSITHp6evjnJyKKo446Cg899BDWrl3LkQQRD6W1iHg6nY6vqurDt9122ysPPfRQafPxFG5ZSRRPATy5q0RgviOwcePGPU455ZQzfvWrX51eLBZNy7IcekjTA/6MM87Axz72MX6A078ffPBBnHTSSdi4cSMWLFiA0dFR/vRPBLE9RUX7UlGaNvq+vcj9RMVsSlHRcahYTlEJkQ1pLkiXsWbNmskrrrji797xjnc8PN/X6qlcvySKp4Ke3FciME8RIH3EXXfdteLMM88865577jn5c5/7XIEe/u9617s47TMwMIAvfOELTAhEBFdeeSV++ctfYmRkhNtgm80mP9Tp4U7dTxRBbO+Aog4meg9FGtuL3/8bUVAksv13S5YsYV0FtddSmouOXavVmieccMIbbrjhhh/P06Wak8uWRDEnMMqDSATmDwLU2XTHHXfse9ppp527du3al37lK18ZWLJoMTZv3YIP/PO/YNvEOEcRVIMgVTUVpqm47LoFtBpNOJ4LUzcQxhGno+hhT+kiih621zO2K6+7EUX+P9pjhcI1kW7UAcERBAnxqE3W90MmJ/o91TqCIGhXq9WL77jjjs/JOsXs71FJFLPHTu4pEZh3CBBJ3HLLLfu85jWvuzKK/OdcdcWV7uBQPy44/xP479/+FgXHg8Lpo641x3HHHYcXvvCFHGFccsmXsPaRR9HT34cH//gAVE2HbplcV6CNIgrkf+58og4paqGdrk2if2CA01OqBsQzUUSzVYdt6FAgUCyWuDV2fBt1O7kcVcRxSkK9RqfT+fUDD/zhLdJddva3qySK2WMn95QIzCsEhBD6t771rb3/8ZS3fNtxnD7T0AZf+YqX47777uO6A9UUmo02E8SiRUvwqte8Gue8/58wtGAQzUYH9937e1x4wQX46W23YbCnH4ZtYWJ66vHUEz3c8yxjFTZtzWadU0977rkCpm3hZS87Bvc/eD9++P3vo9zTgySN4DkmpiZqqFSKWLx4CcKgK9abnKxzsXzz5i31ww479PKf//ynn1IUpT2vFmwOL1YSxRyCKQ8lEdhdEaDBQldcccXzzjzrfddUKpWhqampXnqIB50OKAnU31/l9FEcpdh7733507zjunjlPxyP009/x4w1uIvPXvQFfPqizyJLU3RCH5VSD9ciqM6wXU9Bx6F0E1uNWzomJrZheNEwqtUytmzdhKHhYTz80IMoVkrQVcFpLIooKNVEREHdUlu2jHHnE2n7Tj311E9ffvllRBRSoT3LG1QSxSyBk7tJBOYTAu987zuPuPKKq68ueF5fo16v9LA5H1lxRCiUS6hPTSNJcvT29nAtojbdQLvVIfMNvPrVJ2BgYIgjhV//6jdYt2E9mvUmDL0rtms0WhyNUJ2hW1uYZGh7eis47LBDUSx6uO6Gb0NRc/idForlAhYtGsajjz4KkWc49NAXYo89VuDnP/85tmwem9Fo+Py9Vqv5xxxzzNdWr772Y6VSSQ42muVNK4lilsDJ3SQC8wWBV77yla+8+3f//ZHJicl9FEXx6IFP9QP6xK5bOqIkQqflQ9EUFNwi/A5FCAZKxTKiKOPflcoVnifx8EN/guOW4FpdzUTox3BtB4qmcmRBdQh6PRM5gqCDw//uEIyPj2F8YhRh2EbBs+G4FqamJtBqNWA7JmsxbMtlwqEOKqpVbNkywsfRNCXu7+//0d133/0u6SY7+ztWEsXssZN7SgR2awSmp6fLJ530umNvv/3Oj2UiW1Yulx3qLFq+fDkefngNvFIBeZ4i6IRYuHQhWs0OWq0OquU+pEkG34/h2R5U3eKU1IoVe2FqqpseSvj3IWzNgm05TDpJlnLnE0UXSZ4hTmhAERWwc/T0FlEuuli2bBG2btmIRnMKtdrU4xPwqOjd7ZpyudtKCIUJo9msp7qu/27Tpk0vq1Qqtd16wXbgxUmi2IHgykNLBHZVBIQYLxxx5KuP/8N9953baPp79w/0aKRL0HUTfidAb18fWn6LW1E3rtuAcrUHWSb4K40SWKYHCA1+J8KyZSuwbgPNEVJQ8HqRZTkEVLi2hzTKmETo0z+lsOg39KBPRQrHseEHTazaewUcS0G9Pg5FpFiz5n709JQRhwEGFwxxbYQ6pijK2W4/TiRB55skSW5Z1h/vvffe1+y1115rd9X1eKbPWxLFM70C8u9LBHYyBGim9XHHHXPCw2seubBU8qqapum1epM/vXeV1AXubqKUT5LE2GOvvTAyMoYsTjE4sABbtoxiqH8hgiBBlgJJLOAWikjiHELRoGomEwqRTpYqME2LW2pzKBwVZHmOOIuRpDE8z4KmpkjiFoLmNvQP9sBv12CZKgxdgx92/sJpVt1u3YH999+fCWTdunV03o9+97vXveJlLztejkid5b0miWKWwMndJAK7IwLj4+OFV7/y5S+/67f3fMFx7P4gCI1SqYharQXTshCHCcqVChRFQxCEXRtwMWO5AQOKokIVBoRQIXKNv2yngCxX0eqE0HQbxUoVIgea7Q4UxUKUpOTXAadQZDIKowhRHAF5hGpfFbWJzSgUTER+DboSwXE01CZHUS4X0WjUUCh4TFrUIUWtsfQzFcCJKLIsIfHfg1/4wsWvefOb3/zI7rhmT8c1SaJ4OlCWf0MisAsgQLYcF154/j7nffTjN1qOOSyEcDj3nwGdIMSihUsQRQk6nW4brGnaYOE0SaVzhclDBQngjBmSUGHbBSSpQKbo0HQLqdAQpxlHD7phIc5V2I4HoWoIgwhIE8CyYNNIVJuIJkFzdAOsggFkbahZwGTRaU5heMEAvyeKAhbYGYbOXVO5SB8nCte145GRsdGPfOQjx1xwwQUyopjlfSiJYpbAyd0kArsbAjfccMOeZ7zjbV9utdqHpTk8qgNQgZrrEn6MQrGENCFm0KGp9FBWYBou2E0jJ18NHZpCEQbpF3TkgibOefDDBCmoQ8pBlOXIghDQDRjlHiRRBpUGFZHkWtXQ0zfAg4hIVzE1vQ2t2lQ3irAERjetQd6eRrnsIPLrMLUctqVyHcP3ybLcfpwoLMtg6xBNUyY0Tf31jTd+74zjjjtuYndbs6freiRRPF1Iy78jEdiJEdi2bd3g3x/+0g+uXbf27bZtFciPibqTKGKwLAdtanmlSEEo0LlTqYAkSZHmOkSuQtkeURBJKEQiGjKhwrJLyKAhzhXENFtC0aHYDkzXg2ragGahb2gQTrGEKMmgqDocr8Apo3argSzyUSmasJQIjz50H4KpTSgWTKRBC2nUgIoIEClbexiGBkE5LSXnWkUch1mepxs++tEPnfDhD3/89zsx/Dv9qUmi2OmXSJ6gRGDHIlCv16tnn/2+V33j61//N11Xy9Q5VCzRSNERVKs9CIMUWa6gWu2HAhNjY+NMFrrpQlVd5KAIQoVK6SVoUBQdaa7yPhl0CM0ANBMwHdhekUlBs2zkugav3APVtCCgMVHEGbXH6l0TQJGg5NqIO9PQMx9paxKNyY1oTYwgj1qoliyk8TQ0NePaRBTT/G0qlouZmdvGxqOPfvFnr7vuO1cqipLuWBR376NLoti911denUTgCREgk79/+7d/O/Cfz3n/D/r6+vprtSmdhg612v7MA1ujagJyoUFVLE41ddoxSqUK0lxDIkxAsfgTvKYRUZgQiookAxewgziDoECiWEL/8GK4lQoSMVOzYLLQ0Wy1EcY5LK/IBEW1C0GhTJ6hZJuIOzUIv4Y0mER7YhOaE1sgghY8K0ee1mDogqIHhJEPz3MQhG0iimTZsiXfX7169YcOPfTQx+Rt8NQQkETx1PCTe0sEdmkEbr311r3e+IY3Xqpq4uDx8cnK4sULsHnzKGzH4mI1tbaWqZaQgo32XLsCzy1jwdAiTDV8bN3WAFSDC9WGQYRBqSgSz4G/nFIVQjdhl6oo9vZAd10EWYYoA3KVTMJVKIYJ03KhkPV4lCGIYpiaCc+1oKYxHDVFVN+G1sQm/q7ETShxB2FrDLYewvM0TlWxSaDnYLo2EfX19d/7vve9570f/OAHf7dLL9BOcvKSKHaShZCnIRF4uhGgaOLYo4/9yK0//emHC55rCWRsoUEP3WKxjDjJkGcqNN3hlJMfCDhuBX4nQW/PEPxIwI+obm1ypGFYJhNGBoWJJcwE+oYWotw3AMMpoEVtrxAwHRdJJlBrtTG0YBhhnCCIEo5EKEVFqSdBorwsgSFyJO0a/KmtMDMfalxH2ByHmUfQ4SMORrmGQXoOKmhbtpa32s3WMcccfc4tt/z46qcb093170mi2F1XVl6XROAJEJiYmCh++cuXH3jhJy5a7bjuAkMDG/xlecQ24bRRzUA3XMSxCq/UD0UtYKoWQjeKqPYsQBIrSIkooEIzHaimjk6Ssy5CL3go9vZDtzwYXgGFSi8mp6Y5gqj29aPRbHPLrVcsdKMKXWO/pzTNEYUJyOfVNk0EjRqysA098aGlTUSNMcRTm+nsUHRzuEaA+tQIRxMLFw5j89b1jeVLl954/XduOv/gg/enN8ptDhCQRDEHIMpDSAR2JQSEENrPf/7zfV9+3PHXQxhL4iRyDU1BqVyEKnK0gzZ/qqd6QRAKCNVCuyOgaiW4lSEEAT02bCxetAJRJ2Z/Jz+KkenUemRCtW3YlR54VAhPBTTTRLHciya9L4zYj4lKEDTdzg8ilmGQcI/V2aTMJmNARYdpGGhNTUFJA44gDNFB2hpHq7YFaViHobQhgnE4ZsZEkSTxdLVSvvOE1x9/wb//+5fu2pXWZGc/V0kUO/sKyfOTCMwxAlu3bl180EEHfWF6uv5iCKNKdt+arrABH02Yg6p00z9cxLYAzUarReppD5WBpYDmQlEc9A0sQOQnaNTbaPodKGTvUemBXSrDLBSZMOotHylNrfPKEFBYsNfVYgB9fQOo15uAonRnR2hqVweR59AVDRa5yzYa0PIEWhpAz9pA2kDsTyBqjyPxtzFRFF0FaRbneZ4//KIj/v5DN//kOz9RFIVjHbnNDQKSKOYGR3kUicAugQC1wr7zne9804033vhhy3IGRa7D9YrcjkpmfOTBZJk2hEKF5RzQHAjVgV3oQZxqiBMDw4v3QKnSj7HxacRJjpS4RTO47ZW6mjTbRaooXKOg9JXPpn8GTJvaaXWkUdpVdhsGdGqdJXE3EQQomsiZKCj1ZKoaNCE4osiDNpS4DluPYaoBEn8CfnMEajSGPG2i2W4mr3j5y7/6gx9d90+KotAgDLnNIQKSKOYQTHkoicDOjACNMr3iy1c8/+x/Ouu7hmH1t9q+Vq70ww9j9mgiYR21tHYC+reNQrEHnVDALlRQ6R1GmKhotmP09C2A65WxZXQcqaLBpBpEsQTTsQHTZLuOiDqbEsGdTIpqcKqJdBbbC9V5LpCEEUpuiUmC0k1REnKNggrZtKm5QNGxoaRht06RtVCwU3hWijSYRru+CWFtHbKkQbMsxHOeu/9t53/i/HNf9rIX3bMzr8OueG6SKHbFVZPnLBGYBQIPPvi7Pd9w4ps/88CDDx1v6IZWKFYQJgpbbVAEAVCbqY4U9EB3oVkeVKOAvsHFEIrJvkyGSRqLgAvRhUoVilOATWZ+tsX2HHGSsh2H0EzOYlG0US5VkSQCcRAiClMqXcPzikijGIhTJoquYI68nrI/XxmlrCwThkig5SFHEgUjgaZ2EDYn0W5sQtxYh9CfwOLFi7Fh47q6QHabEOHrFUVJZgGR3OV/QUAShbw1JALzAAEhhPv8A5/7od/ee//7Vz5rb2fNI49geHgpJms+nEIVUAw029S8asArDUAzi9z6Wq4OoVDuQ5QprH3QDYddX8mhtXdgEGapyrWITAgmjzQT0KigrRvcAksDisrlKhe92dk1yqHkAqUSzZOIkPoh227Q8VJ2jBWARuaCCovubJ2MQ3IYCGFpIQx0kAQTaNbG4Le2oKg30GhswaLhRWQO2BZK/rP/+I+b33HYYQeMz4NlfdouURLF0wa1/EMSgWcGgbGxMe/KL1950Kc/d9HVSSz27O0b4KJyveHDKvQiSjVohg3b6+EIIlds2E4v3GIfMpDDqwbD6XYoNWoNeNUqz7duBT40twTFMHh0Kbe16gYs0+ECNpnykdUHzbBoNzuc2rJUA3GcwjJMtOoNFFwPihCI0ghRFHF0QUVslagiy2BTJ1UewBCkm+ggi6fQboygXR9F5o+h6HbgmCmT0HR9Mh0c6Pvx7//w21MXLFggDQDn8HaTRDGHYMpDSQR2RgRuu+22Vcce/fIb0gx7eoWKQzbfFBn4EZWPbZT6FsIg875cg2KUmCyEXuDvik76CJcV020aXeo66Ovr4+L3dLMBt9SDXChMFPQa1SGo3pGSA0eeIwkznj5n6ibbfpBcmzudOKoowW+1+fc0+5rswukYRCJhu4OC50ITKRK/OVOXmIKqtDA++hg0EUAXdXhWp9v1lKYYHdsaVsrlm9c8OvrW/n6ltTOuxa56TpIodtWVk+ctEXgSCNRqtcqeK1Z9XtOto6MwX6QYNuq1JhTDgemUYBUXYMGiFUiFjpHxaahWCb39S5BrLhrtBJZbRieMuYbhFjzWO9DIUUURHCGQR1NC8yXyHJqhwzJsnktB0QVHCJlAoVDifTr1FizL5rZYKmSPj4xANU0mB9PUEfgtninhuS7CVgcFIo9OE0oeQMt9hJ0xIK0jDiahqz6UrAFkk1DhcySi62ptwdDQ126/81cf7+/vl0TxJO6PJ/sWSRRPFin5PonALoYAWXS88aRTXn39d276ct/gooFmK1KDdgivZwga1xpiLN/nYPihgigFrGIFulNBJ8yQqjZKvYNotCMEYcqkUKbJdCLnIUH04CgVywj9iImBHvakrKa5FNTBlMSUDsphklGgRl1POYJOiDxJuu8X5PmXshjPcu2u0K/dgGNbcE0LQasF19Ih0gAWeT21t6HTGEHY2grbogJ4C8jqMNCCaeZs3xFGQXP58j0+vG7dmi8rxGRymzMEJFHMGZTyQBKBnQuBr3zlmyvf/vZTv7v3qgOW/Onhxwq9C5ZjqtaGYro8ktTy+mA6w9ALVe58imm4kFPm38dCR0aah5xmSnhs+EcPe/qiQjNvpHfINB5fSoOMOGrodLj+oSsqW4GkcYbY93n2RLlcRpbmaNbrcBwHQ0NDWL9hA2zHQZpRMduHRy221AHVaaPkmFCyCKYaoV0fgUim0a5tgOflSKPpblSRd5goADFm6PqvP/jhfznnrLPO2rRzrcSufzaSKHb9NZRXIBH4fxDYvHmz8/wDDzu/1YneFKXKgjQ3YDgVWIU+tFsRTK8EuzAA010Iw+tlI78wA4RpIdUMpIrBcyJIA+G4BU7tUESgqirKpRIMqAg7IbIo5WJ0lgrSMvAXSDOh612iIF2EEDwjm/alwjaPV6X6RZLwICRNU5DEESyD6hM6gnYDIopQsHVMjmyEmnaQ+ttQ8HKE7RHYZogkmobjCKhKgDQJ6s1WvXbppf9+7Hvec7qci70D/n+QRLEDQJWHlAg80wice+5HD7zoos/+h+WUB5Pc0AulQTQnGkBpCDAL6OtfgES4qAysRNMXrIGwikUololaO4Bi21iwaAnqzTaSLGUiUKnQrFswaYwpGQEKBbEfc0Ha73SALINmOUwQRARUYKZIxHZJka1x0ZpeJ80FkYfv+yi4RXarpdZY19QQhwH8xjSZh0DEPrLWFBA1uDbhFnIgnUCe1ZHFNdgWDSzyO0Kkm157wglvu/bar92tKEpXrSe3OUVAEsWcwikPJhF45hF48O4Hh579goOuGlyw8AWj443+cs8C1Cc70CsDyFUPeW7Aqw5gweJ9MFlTUKwOw88STJGvkuehOtjPvk1hmoISTWFMRWnAMS2YqoGEhHJJDl3VoLCQLuZIguoUhuVwwXt7xEAKbMux2QBQNwyOIuiLVNzVUhmPPbIWqiKgiByakiOoTYIsaV3Xhr95PRRLgUgaMEULIq3B0ltIYypgt5ClnTjLo4kXv+TI991yy49veuaR333PQBLF7ru28srmIQJk0/GmN7zliNXXXb+62regP0o1JYhUaHYVSSAApwdDy/aG0CwkwoZVXIyEZk3ECXJdheUVeERpJLLuQCHbYcM+lSbc5eS7JJDEMRI/ZsGclqvQdZNJI0fXioO9mmaM/kg/t93oL6fppkLpOsSSp4cQsA0TBceFY5F2IkOzNoneoocFfRU88sd7sW3jGiBvwdYChPWNcD3qu23AsRJ0OlObV67a8+Lrr//WVatWrZJdTjvwfpdEsQPBlYeWCDzdCNx2222LjjzyZddVe4f2b7Xjku32od1OAKsK1euD6vSit38xCuV+NMIcZrEPk802W28YpRIK5QqEaSAVKkcTFBGQu6ylUmE5RxokbMUhZqw3yMSP3Ga5i4moQggmFtsyOAVFuookSbt3PEnFAAAgAElEQVT1CxpOlAOKqrMozzQ0pGEAhaduCxiKgK5msNUMppLAUEJsWvdHFtrV198Hu2Ii7IzC0smqHFPN+rbbf/ObX5x22GGHSRX2Dr7RJFHsYIDl4SUCTxcC1A57/PEnnfyDH9z8heHFywZGRqcBuHB7FyNIDCaLBUv3Rq67iCIFxf4hbJmuwS6W4RVLXLwmk79MUaFqFhRKIWUqchpGRD5N7QDCD2kYNjTN7KaYhIBq6PyzSt2xHC2kEGn2uNkfz9JWDW6LFZmKOEmQxSmQp9BVFYpIWICniQwqKbBZhU2CuhDjWx7i7iZQ2skI4Rg0d6KBxuSWLe95z2knXXrpxbc/XfjO578jiWI+r7689t0KgR/ccsvyE15x4rehGs+mygD5NcWpyeI5pzKMnsE9oHt9yDUPQpjwcwXTtTqKw4tQ7elDnAsENOha0aDqFo8mTRMgJU1EFCMN6R8ZQH5O7ASrwvFcpKI7bIjmWaiCIoY/SxhIZU0T8EROKScAGdjeg77T6FXEERSkvB+lnjRBTbp/JoraxFrE/jjyeAp5MA5NDwH4cZa07v/5rf95wotffNjG3WoRd9KLkUSxky6MPC2JwN+CwNTUVOn1r3/TG2+77TfnWU5hyG8ncCoLkKke4kCgvGglhpfujRg0K8KCgI3xZgvlgWEuXJMoLuOHvMmmfmmu8Mzs6akGi+hoDB3pJ3TV4HqEpnQfHapO86qpQN2dE2TqXf0E1zXQFd9lScJKbdJUCPobisYRiKYAYbsJjYrZyOndMEQMJY9hIIAmOhgfeRTIpoFoEm5BsCFglrWSoqvd8cEPnP3uc899/4N/C07yvbNDQBLF7HCTe0kEdioEVq9eveptp55xk8i0PXLFtsnQr9GIALOM3oV7wSkOwSoOwikNYrIR8O8K/f0oDwyh0Q5YJEetrKbt8af/NKXgIUenHXUL1MQiIPfYrskftcjSw94P6BM+DaejorYOU9O6Kae0a9RH9QyqXzBBCJXfS622RB5ZEnOnEwTVLigVlfCQIqSkxWhDzduIGiPcGktkUSgCmtJGHNcp6njo+Qfu/y+33XbLzTvVQuymJyOJYjddWHlZ8wcBISaKhx/+2nfffvudH6n0LPBafgbdLCNKTVilAQwuWonqwDIkcDHdTFDvJDDsIsq9A/CJDKKYu5Fc24OqGIjCjCfN6RpNuqO4QAPI9ltVOC1FG3U1MXHoZldQl3UL2VQCpzoFDx/KKEogBTcxhdqNQoTKJEI+UBnZiouEIwnaj38mkshIcR1AzVsQSQ1BexSm1kbc2IJSr4kwnEYWtUaWrlj42e/d8K2rDzjgADnRbgff7pIodjDA8vASgR2NwPe/f8M+J554yveTXFs2OLjUmGrGSFopKkv3QbmPDP5K6Blchk6s4bH1Y9DsAgaGlnA9IiGPJrLzMCzoCukfVPZpoqKzqlBaKYVuGtAMi7ubeMYECfCIDISA5xQ44khn9BFUxGY9habD0DRkCc2giLnGkWek/yYD8ZmWWQpbMp8LF8RBKo1MIrLIAyiCIpEWos42pMEEyoUUob8NrktutFN43gGrRh/+0/23XHXllz7+2te+VtYpdvBNJoliBwMsDy8R2JEITExMFF/0oiPOWbtu4+mq7g1BpwK2hRQuhhavQqVvCcziIKYaKcYm2zDsMnSrSOVjkJNsTiNQHReGaiBLKBpQoCvk66QiCuNuxEBlZgFEWYo8p+lFNJ/ChW3b8NttGJrJxNDNK3UjCo1rEQqyKOEUlEi6k+yoaP3n1FQMx6ZaBhFIDpVST3nE5JGnLSYKCwHazc0IO1th6gGi9lY4BR1XX3Vp/qlPfvi6E098zec//vGP37sjMZbHpnhSbhIBicAui8Dll3/xgLPO+pfvl8p9Q81OakeZDdXqQRYZWHXQEdCtPmR6CRtHpuEHwMJle3FH0/hUHUIlvQTYBtw0bcRhjCQkTYMGkavs00Qus2mecfYIBg04MqAYGgS1ugrBBMNpJiIBqlMo3ToEEQPXKHyag80FD37dUDV+Hx1QoJt2ciwNnXYDpg5YOpCEDdZQaEoH45sfAdIpJokkHoeqtLF0SR+++91rcd5HPvCzLZs3XX3vvfdcv8su4C5y4pIodpGFkqcpEfhrBEZHR/uPPfbYD/7hDw+8C7CsYu8wgthCKjwsW3UQegb3RL2ZYet4G0IrgKw8hGohy1UIVUWS5vxZXtUM9mLKUzLvI5roEkWWCcSpgGGa0B2Hv0NTkeQZkryrwhb0e43mUJjc6SSyDHGUIgrJUpwMA+nTaM6RRJdtqCAtusptFVC1DKahIGi3oak5bE0gjZowtRiaaKM+tYGtxdW8AQV1Vmn3Vk185qLz8PVvXL3m0Uce/up//ufNl+27775teYfsOAQkUew4bOWRJQI7FIGvf/3rzz799DO+7xXKi2rNyCDb8NDXgMIwVu17KHKjgrFxH80O4Jb6UekbQhwDUZJyWysrF0TO9uBpkkE1TC5g0+sQGiuoKRDg1w2Li9lsvcFtsd0W2JxrEt35Ejz3OoqR0WvUSss6jIRFdRRFKGLG3oPGYusKTE1FLhJoukDYabMqm2oUIu3A0SldVcfE2KPIWiOAaMBxY+RxDVE4haOOeiHuufv2WpLGd11xxWWnvfnNb966Q8Ge5weXRDHPbwB5+bsmAkII4+///kUf/O3v7nuXZnqDQnXQaeeA3ouVz3sRWr4B3e7H5rE2hpesRJJqaAcxSuVeTik1Wm026svTFO12G3mSQSFDP8vlD/6kzDZtl7zB2cqDyIBU2NQdxSkmvavGpn/zoKIo7k60I8U1RQ0zym2aZEeRAzU8Uf8Ui+yQd1NQGhDHAUcSaRzCoKxVFkBJfXhmjqgzhvrkJohwGxSliZKbII+n4bfG2WK87dcyIN941lln/sPFF1/8p11zJXeNs5ZEsWuskzxLicD/QOBnP/vZs1969LG3WE65GibC8ooD6AQq3OpS7P+8F+H+h7ZCtfugGj0YHF6BVjtFvdFBqVIB1aObzSYPD8rSGJ12m9XWiutBMx2k5NdkunCLJSYNiiyoqE06C00h/6ecSSGNE05PdU3/umklldpfuQuKLMFjnmCn0B9UqCTenT1BBMEttSKD4LI6GUWlsHSBLGxBFSGKJtCqb0JzYhNEMgkRT0BTmtDRhudk6LSnUCxa+eT0xPjRR7/ktbfeeusd8hbZcQhIothx2MojSwR2CALk6XTCCSecedN3f/Dpcs+gk8GCH6kw3QHYpUWwvYVoxxYypYTBhasw3Yigqg5M04EfdAV0PDOC8kppgjDyeZKd4XpQbRsZaSVME7bjQaPOKMzULmhqHdchKALo2oVTdELF6pwK2gqlm/Rut1MquB2WZmHn5P1ExW5N8GhUkmWILEGSJ6zOpgiDTAFtHQg7DZhKhIqjoj6+AbVtjwHxZFednU6xtqK3aqBWG0Wp7GC6PjV+8MEHveHuu+/+xQ4BWx6UEZBEIW8EicAuhsC999679KijjvpWkuJ5MUxHwEEaayj0L4NTXop2YGJw8f5QzR6kuYtak+oAVIx22cWVHtqkrE6TCGqeIYoCJKJLFGahAEEWHhQ5aBortbsRAgmnU7YaV8kwdkZ0F1NBnGw6iHS4fqFB0TTuhqIUVS4oFdW1HVfU7hhVwWrsDFRKp33SLIahAJYm4DdrcM0MfSUL06NrkXS2IWptZcGdkk0jCyZRcHPU62MwLQVxGj122GGH/OMvf/nLu3axZdylTlcSxS61XPJk5zsCFE186EPnHXrJxZd8I4W6R6bayEIFZs9CFCtLYZeWYGI6Q6FnD+h2L5odgeFFK9Bsh6hNt9DT08sP8Fa9DkOnKXXdNFIicpiuB7dS5aiCJt7RjAooM/MmqPidKcgpkiDxHEUR9JCPU6imCdO0usRAryVdMR5/EqUow1ChaepMiipl8lAoFcXvT3m6napkbDNORFF0VAxVHdRH1wFJDVOja2BkdSCdRhSMwTUpQglg2azauOulRx956k033fTwfL83duT1S6LYkejKY0sE5hiB6enp8nOec8hFo6NjJy9evqK0bsMojnzZq/CHBzei2THRN7wP2pGDysCe8GMDSW5AtwpktsECOvrQb1HHEnUkZTGyOObupW7FWWXLcM20WIhH7bOGZc8UrLvtsJxSyklU170wtuugWRKmyR5Q9J7A7067oxoIvZak8cx87C45bLcjZ5LIyD6kWwBnslAFLDWBp2ZwECKubcHE5ocRtzbD1jpQRAN51oSqxoAShX5Q//1l/37JCe985ztl19Mc32t/eThJFDsQXHloicBcI/D5z3/xgE984tPfXDi8ZFUnyg2r0os9Vh6Ae+9bj/Fahr7h/Tj9ZBaGsXHrNMgcMEnJ/FXhAUSkou7WGGJui7WIGAzqalLYLpy6mDTdhDKjtKbvRArkJEu1iJS1daSD6Ho+5VkKw3GgU6ssKbI1jcmBfqY0l+04vB/VM7hOQW2yitKNLjiyoEL3jE+Ukne1FGpOHrdwlADtsfVojDzGRGGgAUU0oaANRQmQCb+latlNX7vm8n868cQTafiG3HYQApIodhCw8rASgblGgOw6XvWaE8++57d/OPP5Bx3a+8BDj+K1b3o77vnDo3jwT5vRN7gKlYFnwU9cZEoZUWZBt4totnyODshyw9Qt9l9SyKrD6KZ+qM2VtihNOGJQNBU6pZIUjZXb9NAnomAXWUG1Br1rI66T1kLjKETJu5EGFcmJKCid1Wo2USyVujUOsvH4a6LIMyYGRe2qtqmFlv5NEYUjEtjwUd/yKMKpzUjaWyBSmqddh2lQcT5EENWnBwYq/3rhRR//0imnnCKNAef6hvuL40mi2IHgykNLBOYSgZ/ffvuK173qdddEoThk4aKl2viUj5NPfS+++s3vIWxmWHXwS2C5CzGyLUQkPJR7FqIT5ayu7o4oNVgdTQ90mitB86qp40nRu5/w05lWV3ofEQBt4YxHE5vBsoaiSxJECEwoto2O7/P+ruvCNIzu2NMwZPLYHl3Q3+ySgfJ4REFzUSndRKkoTklpNBApg5rHMLMQluigtpUEd6NI2yNIgxGIrA7XptpJiHZ7YmTf/fd+3/33//eNc4mzPNb/i4AkCnlXSAR2AQSEEPrb3376S7/61W+sLvUMVuJExdI990N5aC/89v4NKFYWom/wWQhTF5rZixwldGKqPxvdVBKne7rDh+hnKkgHQcAPaTHzFCASIALQDZOjgDhOQV1NvKnk79QlCookNFVnosgUUnrHUDWNBXzU/soaizSFoeuPRxJEGtuJgr/TPxWy/1A5oujaluczMyloJncLRtZGOLUJwt+GrDOC1B9DmkwyUahKiEZr/LGTT371G1ev/sbdu8AS7tKnKIlil14+efLzBYE1a9YsPOIlx3xubPO2V5X7F9mNiTpWHnQEtkzlgNmH4UXPQiaKaHZ0eJVFULUixqfaKFYHEMUJGu0m8iiCYdv8QCei6NTr3SI2PaCZAHTYlgPNNJDFGfzAh8YjUekdKhMD1Sb40z+ZAuoqclWBXXD5NdJWbG+9pe+kyuYIYmaRtL/oxt9OFCS2I+031UfSNESeJsiTDpS4Ay1twYimkXXGIIIxpOEosmQSlkHT9Pzcb08/9M53nf6Pl132r7+fL/fBM3WdkiieKeTl35UI/A0IfOLCC19wwac+8/UM1krbrqDTiuD2LkesDaHQtxzl8kIYVi/C2EKYWlCNEkiIR9GBH0Zo+S0aLQdF79YQ6KGd5CniMCC/DY4QKKVkmjQKVeexpUFI0+tUnoRKA4doaASlpTQaY0qdUgYJ83QYtsVXEvlBV8zHBfCcjQGpLkJ/i7qsODD58zhtqCTMS2IW34UJdUZFEGkMiBhGHsFUfGj+FBLyeoq2AfE4MlZotyDgIwzrD3/m0xf84wc+8N7f/g1QyrfOAgFJFLMATe4iEXg6EajX69XDj3jxhx9dt+nNqlHoixIVpllC2NahDj0b/Qv3haKQiroKVS/D96nNtQBoNmqNJjTLRKHkwfZs7nTqdDosmLMcB34YQKf5ElSX4NRS18CPSgrUqVSvN2cutUsUOnVO2RYMy+QidqoCfhAwMVjkLgvw+FOR5zANk4/FY1JpUt5fkgRbgwiIhFJcMcI4QJqELMTTdQFPF3C1BK1t65E0tgDhNqjZFPJ4AiKvA6KFJGlNvuD5zzvvk5/87OqXvvSgxtO5JvPtb0mimG8rLq93l0Pguuuu2+9t73j31/1m9JzCwFI1SQwQWejeQniDB8CPPehmEYXSMFS1iE5HIEqpG8nhegI90P0kgKorKJfLXDcIo4iLz2SnQQ9927TQabU4AqD22fHxSQwNDaFeayKIKCWUQrMtlMpVWG53RkUUx8hUINne1ZRl3bkUCgnsSJ2tcUcVPWSIJLannnhORRgxQWRRzD5PIL8nknLoClQlh54GMNIO4E+hPbEO6IxAyaeh5VPQNR+GTgrzIIzD9h+Of/mxH3jXmafffuSRR3YFGXKbcwQkUcw5pPKAEoG5Q0AIob7upJPfduONP/xsuXe42vIV5KkO3e2DXVmKob3+DlMNFa02WWlQCsgFFBeOW4FTLKFD04oMFSERhamhWClzHSGMI5jk64SYyaNrF650O6H8AGEYczRQm5yEQrULUm0XCiyig67yzIkgDRHEEXtBsW8U6SuIECiVRV8zhKGQSpsGFZF2Iu22yhJJiO0DjTQFGs+zoIiGApcclkhhiQDN0fXwJ9cDrS1ANsXpJ0Vpc3usSFvQ1LRWKFi/PuWUN330kks+d//cIS+P9JcISKKQ94NEYCdGYN1D65a+4IjDr5yYaL6od+GzzKnJEMhtaMVBDC59NlDYA5neB13zOP2Up1SjAMKIdBHdmkSuUUtsBMWyUKqUuYAdpwkL7ZI8QrlaRqfVRtHzuL5ARGHpJiYmJrjO4JaKKFd6YLsOp5g6UYgoShBnMXc8EUHwRsOIZsiBiILSTSzO267gTjPWcLAeg3JbStf7iTqtDNPm1BbpOkBmgnkMCyFqmx9DOL0RaI9BSSehppMwtA5MPUGetdBpTkAgavRWq9/80pe/cP7JJ588uRMv5y57apIodtmlkyc+HxC48MJ/PeRTF33+mjg1npVkFhSzF0KhVFMFK/Y5FLWkyl1PUGwkkYYkJQ2EjUxQFJFywZnN9zQKNEx4xQJU0+hGAWTOp2YwTJ1TQWTtQQ9uql/Q9/HRURi2g0LBQ6FY4hQWpaHaYcARARW5eYodRwE0X0Lh6Xia3j0KvS5SMgRkFuH0VZaRCpsU3FQQV/k1MhGkL9qIRJQsg5ZHsLIIojkBf2Id4vpmpO2tgD8CKG3oOkUkLdhGjjwL0yDqbDnrrHe++uKLL5YdUDvgfwxJFDsAVHlIicBcICCEsF948GEX/OnRzW/NFben3RCAOwDoFfT2LcPQ0v0xnRQh9B6kiYJOO0WSmjCtIs/FJlV1LBLkZJNh6dAdG7prczGaWl3J5lu3BKLIh0tWG1wvEHBMC7XpaaSNJuxKD0zHhGW7UHQNSZYiSOLH9RH0fhptyvoKFs6Rypu0F922W0EOHVzFVnkuBQcSiuD5FrquspaDWmNzHphKXVUa6AhmnsJIAmjBNMKJDYimNyFubkXmj8A2I7hWDiXvQFd9bBvfjFKhuOmYl774Hd/53rd/MhfYy2P8TwQkUcg7QiKwkyLwm9/cs/K4Y4/7VrMdPc8qLlBoCFHQVgFnEPvs9wIoziBG2xosbwimUUSaGYhjFUmmIgozBHECxdEhNAGjYENzTRbIGUQWpoWI6xY5othHb6WKKAihcU1ZweTGTYxKdWiIxXREEkQuMRWxk5jbWREnsG2HZ0nwONQZQmCCECTwy6BQWy3bipNagmzFadQdkYve/a5pbB1CFiNMFNSmC8DIElhJADNuIp7egnhqE6L6ZmTBGDwrYatxJffRqG3mIUa9fdXa0iWLLvnOTd/+zPLly6mvV25ziIAkijkEUx5KIjBXCJCd+Dlnn3Psly69+qtxqgwZ7iDc0jAakxnKi1ZhxZ7PQwgPU5GDRPEgcgtxpDBRpLkGlQYI6QZga2QcC7vsQbF1dJIIhmPD8jyEcQihh6C3sdYhp7q3hnajibBWg+q6WDi0oCuGo3GneYY4S/krpQEVaQbXdqFTx9L2CIJ0FyKFyLtjTykZxeNPhQpBxACtm/LK6L+sW/eAQEIW5uREmys8I8PIMthZhIqWIZ7aAn98HRqjjyClwrZoAmoA5HXoWoy+3gLqjemgWPR+9If7f/uW4eFhf67WQR6ni4AkCnknSAR2QgQajUbP4YccecmaR9a/SjNLhVyrIEUZmShgj/0O5VkTVJtohSYS4ULkOpJMm4koujOvNbsbQQhDQaG3BJga6mGHU09OsYgg9pErEcolD9PjE3BNA65hYXJkBNB1lMpl/qJP/NQlRe2wCQ0umtFa8NzrNIU6E0lQBMGm4zzmtPvFrrQzPk/bu6FY6Z1mnMai8yOBH/tLEamQA63IYQvAQQY1aCGtj3HqKZhYj7C2CRbasDSaizEBQw9QKBkYHdmS9fdXfvqjm79/+sEHH7x5J1zSXfqUJFHs0ssnT353ReA/bvyP577+DW/8iWGU+6GVlCgvIE48qD3LsfhZz4FbHkatQV1DFeTCRhSmaAcxhGJCtzwIVWfrDipmmz1lWEWHu59SVUC1yNAP3LVExrE0jjRqddBTKCD2A9S3jcOtlqCYOnTbYlEdmQJSJEEzsUkZQWUPstsgm/KMah2aiY7f4siDWmgpw0QK8DSNuxFDQs60VPhWWLdB3VUkeshIkKfrbFMuqCsqCqFkNBZVh6cpbA44svYhRJsfBaKp7ldjFGruo1wQeMHh+6ITTOK/7/xNZlvq7274zuo3HnvssY/trvfFM3VdkiieKeTl35UI/C8ICCHM09522luuuWb1ZwuFgXKuluAnBaRaDwoLVmJw+X5Q3V50OgqilobYJ11Ezqkm3SYRnYUUKlIqEGsa7HIRZpFmYefIVAHFJN8mIJ0ZGESpIxMKLKhoTk4i6HRQ6avCLHls0UGP+iBJuVVWyRSYig5DaDSMAllOk+5Stv7oBD7/TKK9jI5Jr/kt6DPW4yS+y0Q2M2s7RZYL2OUyGw4qIodCFiMk2styTj/pWQa/Nom8M42kNgLUxoDONuhxA2bSZCfZpXvRFL8xJEkHfmv6kUu/cPHxb33HW+W0uzn+v0sSxRwDKg8nEXiqCKxfv37oxUcdfenI1snjTLPqpEoJQVKAWlyIwWX7o7xgBSLVQxSZiFsamo0AcSJgewUYtockV3iUaa7pML0CrKIH3TEQKxmThUqDimaIgr2X0gQ9xSL8Rgu1ka3QbBu9A71wKyW0ogCxKhCRk2wUEbtAB0UVGtuIp1nC3U0URfgRqaWzmUgiZX2E7VrcSksiOx6TmnaNA0kV7lFai+zNSYxHA5Co0E69tFmOJAyQk9dU1EE4PY54bD1QG+V5FA4CaFEdSTgBw/ERxlPoqZby8bGNW772tSuPeetbJVE81Xvwr/eXRDHXiMrjSQSeIgJXXfWNvT/7mYuunZ7qPK8TKEhEEZkowxpYgeE9D4RZGUYr1ZCmNqKWgiggzZsCzbLZ7TURKj+Ahaqi0NvL6SPF0JGAagJUsVZmZlBkXIiOOj56y2VMb5tANDWB4tAQSpUi7IKH0fpUV4tBo1FpSl0imCA0+uCfJOzXRDULevBTDYP6YSm1RE6ybB+igm3HqVZBEUaedyMK+rlAQ410HQmRSJbwcbm5luoXgY80DFCwNDTGqOtpBFrcgNqeQDK9GUrUgGtGiJNtyPMmdC3L8sRfc965H3jVRy/46KNPcQnk7n+FgCQKeUtIBHYiBMiy4z1nvO8Vj63bdOld99y/qBNqSBMbcIZQXrgP+pbsD8XrRTNREUUaGhMRTLPANYKUqsQkZDNdCMNAIgRKPRUmCUG6CeozUklkR+/r6hlMVUGH9BK6jtbEJKeTFi5bBtVUkWkCzdDnWkU2QxRkP87zUGkoXZpxBEFq7EKhMKPSzjjVlMRdCxD6PQ8xUhQmEzIgJKIgo0CLyIXqFHmOLCUBHR07ZfU2E0eWwiTiEREKWg4766AzshbjGx6CaE/CMULkyTjytE6iO3+ov/Kr5+2/8t0/vPWH63eiJd0tTkUSxW6xjPIidhcE1qxZ03fuv3z0k2GEk3/6i9tLqtmLOLVg9a5A/5L9YVQWQVi9CGCh2YwRTAWwvSoL2AIaV0oBg+NC4TqBglJP9fG5EaRjSBWKNEgsQXMgqC7RdXsN/Q7yVht2tYyh4UEW44VpjJQq3ZrKqSx64COkVBNtGmhCHZGFMhNRsFqbhHIG6TliGJrCKSmyBGH7cRqKRHoMReHiNc29GK9Nd4mLCuTUHSUEdEpB6ToPNVLTCDbpQNIAij8NPZxG3hpHfesG1MbWwFSb0EQLSh6N+Z2py88998NfvOiiD9Z2l/thZ7kOSRQ7y0rI85AIAPjKZV9ZecP3fviNR9ZuOXj9hm2wywsRJjZ6lz0bvYv3Qzt3AbsKYZYwPtGEmhrQNCpFa0iEwgVsxaDOJ5sjAadYYIdX8tGgTiQKOki/QEShkygujuCZNiYnttFwbPQtHOK6QpLFCKmeoKuAriETXaLIoq5Bq6Ya/J06lCj95NlO9/czhBDHYbezKU25M4oK3EQUPKciihAGHZ7DnRtdIR97RLHCW4VOnVFUANd0QCRAGCBpTXNdoqKlMPM2Jjc+itF1D8BIJ6Ch1cjj9l39veXzt2594E55I809ApIo5h5TeUSJwKwQEEJo733X2a944I+PXvKrX9+1RLX7YRSGEKUOFqw8CL0LV2GsJaA4vTC8XoxsHYelF5BE1ICqQncsqKYJQfbetgO7UERM2gauV3QV0UwWImPCIKKImk0sGBjE1q2bQR/lFy1dwr2KIO0AACAASURBVG2zaZ5w9EH7kh6Dpt+xmV8yMxqVBHakvGZX2AyO5SIIO8hSAcPUuEZB0QMHL6rKrbGdTgtpGLPnOHk9kdq70t/LqSciEEo30ffuMclMMEcc+DAVgYqjoawDWXMc05sfQ3PbJijBBILJxzL4ExuR+VdcffVXrz711GOnZwW+3OkJEZBEIW8QicAcIkA1hsnJSa+/v7/1tx72wbsfHHrhkUd+C4p9SALHCTMT0HtRWrgX7J6lsMqL4FQXoxYCE3USH1sou1V02gFMx2Wzv04YclGb7MS5rkAPc9IoKN12WPZSogJykiDqtDBQ6cX46BiQxigPD3CqKkxDRAkptg2QhI6iCWp33T4ClVJHWSaYOAqujXazCc8rsHlg2Am4E0pXSfwXotlocG2iVauxYKNSqrK2gockGXp3eh5FJtS2O2NC+7hYT1AdnU6cJt4lKKk5tKiJ9sQWNMY2ImuMwt/2kC/8qd8+/6Bnf/Ke36z+2d+KuXz/k0NAEsWTw0m+SyLwfyLQarX63/ve9376a1/72jsUhSRpf9t2+Re/csCZZ//z9zSzvDxTXaRaEblSxsCez4bXvwdyswrF6YOfGai16VO/jmqhSxSqacFwyL8pZcKwi0X+pE4RBT9/Kd/Pk+tobkW3zmCSfiHJ0Gm2uORQHuiBXSogzCKOKCgiIDLgaGT7RukqhTJZXW8ni8ip0+qmjCjq4EhCZ4V1szbFBEJ1inq9TnIJMu/jdBQTBZsMzsBEbbszduU8t0IhryjBrbLkdaunCew8gp0HQNBAc9sWtEfXwgxGO/XRx26/8rJLzzrtlEP+9LchLt/9ZBGQRPFkkZLvkwj8Hwhs3bp18UknnXT95z73uQsPPvjg//xbyIJEdv9w3Ovee8tPfvlRw+kpp3Ah7F6kehmLVx2I4sBydHIbIVwksNGJFXaMLZV6EPgRP3SpDZaSUFSboBQUGfjRv8lCY3skQS2tVCOg9tSKV8T45q1cg7A8u+sHZRnsOCsU2kflh7qmdocR0YObIglORxlUG1E53eQ5NtcgaMRqa7oGzdK5C4rTSTQS1dSZjOgY9D46JpMJ8pnOKKKybkqL0li0USGe/aOyHBbVMCgKCVoogJBJ0JoYQX3zI1Cam7PpDX9c9/rXv+p913/1w/8pb9Idg4Akih2DqzzqPERgYmKi+Itf/OIjGzduXHzGGWecWSqVnvQQnTW/X7PwqJcdf83UVPvvdatiRqKARPPg9C5H75JnwetfjkA4aMU6IvJ1yjXkQkfRqyDN6MFN5GBwKielGELTkGt/9lmiT/A0aY4iBLIGtywTrm1j4tGN0CtFuD1lqI6GSCGbj2TGz0mBoDQS1T9ouAR1xPKwOoFcU3nOhO3o8P0m4iDuRgylEn8RQTSbDU5xESkEHZ9rFxx10GAi05z5rj9ej+BhRkQfHAKRuSCNRVVAUzLUJIISdODkAdt6RLUpBBMb0Nn0J2SdsVYwPXrv0Ucect6tP77iv+bhrbfDL1kSxQ6HWP6B+YTAxMTEs2655ZZ3v/GNb/xnRVHiJ3vtV112zYHvO/vcG4Rw9oBZQqaWEKseFuz5XCheH6zqYsDuQSMSaAVkyW1C1UzYVgGGQUVsg4VxVE+geRG5qsC0LfZnok/yNGCIIgnqRKJJdrSRrXhnoga3rwqnWkZmCvgiRaZ29+HOWEF2GlwH76auqGtK5NwuS51RIu5Ac0x4jgfLNvm4rJPQNHieg+l6jffriuxITkfNVTnXLZI47LbLUvE6T/m4HLVwCorabymiIJfyrp2HmcXQwjaydg2i04IRTcMJJjC69gHkUbPZ3vLI1qOPO+p9t/74mp8+Wdzl+54cApIonhxO8l0SgSeFQLPZ7H3ooYdOesELXnAtgKbSHdLwhBtZip94wj+e+cMf/uy8TDg9QisCZi+M0gCWrDoQ7cyGVloArdCHpi/QCmkqnANFNSByDW6BBhXp3AZL0UQnCrhGYBcL3TkSisJaiTSM4HkeKpUKk8TkxAQs04VX8qAVHER6hoiaZ7WMP8lTBEKCPJWm1JEaW6WpdSrXPcj7KUkDOJ6JJA3ZHrynt4K+vj4EQQcTE1OI0ogJgdJYeUbRhzkz8ChHoVBE6PswdZVJopumou/diIW80WlKHg86ynKYNFCJ3GT9JpLGFLQ4QEEESMfXIW2OYfO6h5FF01EeTK3fb5/l5/zx97+++f/CXf7+ySMgieLJYyXfKRH4PxEQQlj33Xffif39/Y8sWrTo94qikPj4Cbd169YNHn74MVc3atFLs9yxhEYGgGUM7bEf+zq1hQ29NITcKKLWShHlKgyriCylh6oB1yvwh29qZ6V6AxFFnoQwCgXYnsviNyIK+p+9WirDc1y0Gm3Utm3DgmUrIHQg1RUmilgRyPSM51OQoM6iojNbdpAKm9JCCndAkVEg9UJleYjevjJ00+7OnQDQbjcRxym8ojsTIdDrJL6zH/eDKhbLCNotOBQJUTSRZcgyIooZi3LF4IhCoWslAR6l15IIetSBHvrsAWXGdUyu+T0Kio91f7oPyNpQs1Yg4uZjBz133zPuuef/Y+9N4CwryzPx5+zn3L3q1tJd3dUrTUM3TdONLIKiERBZGqMiQsSQaJhIDKNmJpqMxImOM/kzapKZyWaMqJkIZkSD+4oIbkBAAdmabnrv2qvufvbl/3vecy/ml4k0I4KN9vWHt6vuvXWrzv2+712e5b3ze0e69scef3pX4FigeHrX6dizjl2Bp30Fdu3atb3X623aunXrJ55ORfH1r99x4vnnX3RbqTy+PFPKyDS6xZo4btuLkTojiIwqzMoyeKmJxWYXiu7AKVbhexFspwynWBLgmoGCQ4k6ngs/6MlwIjKOut2uVBMEkhkoqMhuNBpwl5rYcPJW+EmEXhoiUhJkppLPsGA4yNjgIquVtuIJsiRBGMfCeuK0I9XIkKYRhusVCUbNTlswCI09KwBO0ZH7OE1yryfHhOu6EmCq5Qo6nQ4cw0SW5Ews0WlweJG8AX9LDUkYo2Ca0OIYcbcNPfRRVDMkXgdRcw7xwn7oQQuH9zwCLB2CUzKQ+o126DW+9forL33zP/zDP0w/7Q/u2BN/4hU4FiiOLY5jV+BneAWoo5idnR156KGHLjvvvPP+6un86Guvve4lf/u3f/+pJLVGS0Mr0e2pGD/+NETGMOyhNagsPw6+YmOpEyBOVIRxKgfy8PCImACyDcRAkdG8T1dzmw7iC5qG0PekZUTaKiuJWrkiv9KBnTsxunZd7gOlqMJ64oHe7LXE1K9QLiCiAC6O0FxcFJBifGxcbDcajUVpCdXoLtttSmspH2aUvyfhBbmnJo9tJCWVQMGfwXtOuBPXWsYbNXeXDYO8quDrxOqDokFiG5xPEUeYn5rCSKmI2OvCEWuPCHriykzt7vxBdGYOIWpOI27NA90FmIp3oOAo1zWbU597Op/Bsec89RU4FiiOrZBjV+BneAWINywsLJQefPDBy84999yPHulHkxa7YeNJf7J37/S/K5THSp2Acx5KWH/6BWgGNqz6WhSGJxFkDpa6PuJEEdDX0FXUqsMC+kYZEKiZBIqIrCVSZDUVpm7AXZwXjUW5UBQgm+ylmZkZIAyw4vgN4gvFCkQoq6YmrSrD0tF1e1hYmINiaqhWyxIIOt2WHPTEOJj5M2BQRyG+Uf2pdwwWwqcl3VXNAfA8UBANV/pztX98VRgo6E+VJDmQLewsRRFLD2IklgL4vTbmpqYwVqtIgFCJZ4QhNGoqeotIu2RATaMzcwDJ0jTgLsKIO20l7X3u0x//2Nt3/NqOp80+O9Ln9cv6+LFA8cv6yR/7u5+1K5BlmXHnnXe+6pxzzrn1SMyn7373u6vPPvuld5Rq4yszpaj1PB3m8FpsOOUcNEMHRnUl1MIYerGOlhsiJnqgKLB0A8VKGVGYIqMnkqHJJLqAg4GyFJqhwrYswSboylpy7DxQqCqmdu+GVa9jZGwUMQ/yvqMrPaB005DhQl0JHgFGxsbQ9brynmQxMUAwYPBQLxYLiEOf0UAqAQYFKqzFMqTfuhL9BSsIcavNg4DMzOYtU6GR/ErhH78vOgryb/tBI8tgEBcJA7QWFzBcLsq/k8AVcZ5FvUdnSUR4wdIcmgefgDezF6rXAPylLPEaO3/9da+64sZ/vPGBZ+3D/iX5wccCxS/JB33sz3zurgCriu9+97s7zj777K8piuI/1Tu/4x3vOv0Df/Y/vlgdXj7SmO1CGVqJyY2nS8sptceRWHUEShndSIUbETvQxPrCMS3BHDwqoY183gQBZjehg2sK3Tbg2LZUEGzz6Fme9fc6HbTn5rBs3ToZierGIQoMOFGEDr2YiHUkodBth0aG5FdPslxJTeyBlYcfeGK3wRYVBw6xemGriPesJFjx0LeJ9+w45QGC2o7837w9eZ/ydbq00njjzxc1OEV9HNHa81AumDLEiM8Iu20Zl1qwTbH1ULstOGmApL2E9uEn0Jvah6g1BfgNIGxPjY4U/uDA4cf/93P36f9ivtOxQPGL+bke+6t+jleAgeJ73/veRWedddZtTxUo+Lzt2898z76DU9d5kV7z2xG0Zcfj+K0vQmyMwKitQjcpoBPr8CIVoWJIoCDDiCA1D9c4yC076PIaJLFYg7PFo5u6VBSc6TA+OoYsjBEFAQ48+jA4KHty40ZRYbMCSTRFgGX6O7FK0UxNlN7lakm+T7V0Xi3kB3kUBQI1s/ogEM33k1aRls+fiKmHSKJcEa5TmJcHCj6eB4g+ZgGVvoLQVD3XaLAOEfZTDn7TOcRrdzFSK8sUvsB1oXJYUpqIWJBjUktRrq1Atwl/aRqdQ7vRm98HPWygYCSNZuPQzV/55C3/6fzLz2/9HJfE8/6tjwWK5/1HeOwPOJquAA9/YrTf+c53LnjRi17EiuIniu6++90Hxi7ecf5NnV58TpJYhjG8Aigsx9pNZ0CtsOU0jnZsoeFmiGAi1R2Of4Bh2qJPEBCAjCJabSAT9hLv2Xai8lnXFJSdAkaqQ+i2O2i1m1jcvRvOihUYHR2FlwYisOOrGABMy0KpWhGMQg5/U0O73UYQ5Qxf2zIk06edOOmzpmOLkI9eUKxacoO/vG3EgMGD3yKrqW8fLsZ//Yriyc+M4o++l5QEGHlt/jyh6MYxHNtE7HkI3R6qhQI0OswCmNt/AEMMim4X6LUQN2fROrgT7eknYCVtVEuZ21w4ePsN7/+v17z97b99jP30DDbKsUDxDC7esZceuwL/+gqQ9TQ9PW0/+uij55577rmff6or9N73vnfzf/2vH/ynIATtYaEPr0R52fEYW7MVmT2KrDAGL7Gw2I2R6TZUo4ggTKAYrCgK0mKyDEMM/BgkooTVhQar4AiGwXR9+egYYs+H2+thZmYKcRhi+eRKUW43uk2ESgyYOsrVqugepPUkGIcu2oylxUXUR4bl8F6anxXB3djYmLSeZufnUClVc0yCAPO/YDjxoOeAJB72/DkDfOJfBwo1U4RBJRqNvous9Kt4o+CP2AcZXZymF4WoFUroUO0NBZ3ZeVQSwEkjKG4LvbmDaOx/BP7cXuhJC2UnDt323N2/+5Y3v+GDH7x+/7HV+tNfgWOB4qe/dlzcyj333DPsuq4xMzOjHth5AAcXDpLulzmOk44VxzCxYUKhGrZaraarVq1K6vV6MDo6yiwzVpQBqvcMfoljLz2qrgADRavVqt53332nnXvuuV97ql/u/AsuesM3bvv2n5mFej1z6ghdBWvOugi1lRsx21HhDK0QttNiJ4BqFKBbBfS8GKB1R6Eodt3FgiOtIDfMhwaZBUvaR1Q8c6RorVRCr9uGbZjYu2uXtJ2cSkEGGQVKDKNsy4jU+vAIyrUyXJ8W46FUB17girkfqwqqpun8SnCaimoe7KxqqLhmYCF1ifdsIA3AbVGER/kY1DxA/OuKglWDJgGPbarcUTZ/rgQOGgoSbM8yOLopdiJGpmD/3n0o2Ra0MIHhRqjT58rrYOHATizu+RGi1iEYcRMGOonbnX3omt+88vIPf/hPHz+qFsrz7Jc5Fij+jQ+M6loqanfv3j3W6/XMpaUle9euXZwzoO/atat2+PDeVUGQDO3a9fjqbrN9Qhj69TSDaeimxz0RR7HDzafruheGiamqaqRpmmcYRtO27elKrTJfqwy3C4WiOz4ysjQxOTG3cmxlVy/o0WhlNF534rp4ZGQkVYMgKo+NBYZhBCMjI71jgUUyTy3vucBUFKV3tO03Jg+33377pevWrXtw9erVUz9JmX3vvfeOvPgl594SRNoZqlO348RGae0WrDzxTETWKEK9itSsIs5MNN0Yimoi00yEIWCXKhIo2t0uauWC2Hz7gc/5obDpAmvbAvbycDUNHW6vA7fTxfye3UDRgVq0URupoxN4qIzVoBdNmVjnhx78KHxSg8FgMtBB8DrnZiR52yfP+FVRYBOrIJg9wCpkUBHbYH078cGhP9BTCN7R/9kqy42+d6x8n8B4X7THr0u2k3tStdoy0yLo9AQPqThFVJ0iirEK3fPRntkPzW8ga01hdu+PEDb3IwuW4sibf+ia337D6z78l39yLFA8g83ySxsosizTW61W+fDhw/WdO3faQRDY+/btK+3bt298YWFhxe23335SqVRS5ubmTk3TtGKaZqgoitbpdMZ5X6vVGo1Goz5Sq/pJEhlZpmiapumKoqgJPftZhqtKmmVKkmVpkiRZEidpzH+kKmJD0SNd19MkiPQkSZQsTdUUGbcP51TGBcdeMC17qVYpzzqF4txwdWiqWKtOjdbrB5dPrlhYUR91jbLhn/mKV/ROWbOm8/9iaf0M1svP/aVZltnXX3/9f375y19++znnnHPnkVhFz/UvzCTjK1/5yhVnnXXW56vV6k+ctnbTTTedcPXVv/XVBIVVtBPP1Aqqx23H8hNOR08bQqBVAKsKKCbarg/6bCQKR4uqEijMQjFXOccBdIMivBgZ/10qYnS0jqJlI2FlEEcoOBYe/f5dAEFhXcXk2jU4NDuNNcevQ4tAMIdUk1FECw1m/SKGoLYhkZ/9ZFwgdtDHEeQVmYpytSaMKeIWvGcAEAYTW1h9BpNUCn0KLR9jTJF+FA0Eg+BJC3T6VeU0WVYTsbSzaE+eBCGSIIKpGCgRn7FsERHqEdCbaaBGSm9rHlF7Gt2pXVjY9xCMZAmW3g26zcM/eN/7/uPrrv8Pbzn4XK+FX6T3+6UJFK1Wa/irX/3q8B133DG6e/fu7YcPH96ytLS0Xtd168CBA6cYhsFAgChKnA0bNrgnnnhiOjo6Wty3b5/2rdvv1OMk1mvVGjzPk8/fsiwREpGNQUYHi24Gh3yAiyk2BHFCtkieadE0jRbN3HxRTJOe/NJXi2Vx9aS3MjOzNE7gBX6WZWlqGGaSxnGqaFqoZsQxs0TJECma6qpZ1ouVbEm1jftXrZm8d8vJW3addurJjbNfcE5v8+a1veHhYQaPIxrSPd8WMwVq73nPe95/zz33rPviF7/4miPpFJ7rv+/QoUMrH3jggfMvuuiif1AUJZ8Q9G/crrnmmgs+/OGPfQpGvQxjGLDqGNl8Furrt6OZFhDqZShWGYpqybyJfA4ExXY67FIVml2SdRP2mlAMVbQKrAA4I3t4uCaBgoe1qWt46J/vhlmpIHQ7OO7kLTgwfRCrN6yHFwfoxZ7oLsQ+AxkMQxN8gl/7YSgqad4G4WKwogb38cCbqb/2HcsWIF1otP6PmcHEKgaVREqH2jhnOJGZxd8711dwf0Si1I7iQIByQijcE7QILNslDBXLMks7CmLEvQBxx4eTZTL1LmgcQrx4AH7jAPRoAVFvuhN509+96eYP/8avvfK82ed6Lfwivd8vbKBgC+CRRx6ZvO+++8Y+97nPnf7Zz372miiKVoyPjzc1TSs2m007jmM7DENndHRUIQ1wcnISn/rUp7F8+XKZyGXoFv7iL/4CH/vYx9FotESRyqyJAYGbVNdVpAmHsPS9+uPcysDkJoWKICT/fMATpy00xUXc1EypFHHkbDc70irIQclU1KisK3gf8L3IKWeWRuWrrsMQAZOCNI6zIAm9OEvcJPFTseBE0gOURnVk6L6Tt5zyvZM3b3pk8/Gbm9u3n9w744yTFn4Rqg62nhYWFsavuOKKv/n7v//735+YmHj8aAqId91110UAvDPOOONbT/V7bdq06f2PPrr3d2HU7UwbBsrLML7lRShNnoyl2JG2k2oRh0jlP+INMq5BM2E4FSi6iSDibIkAidcVjYIzNCTWG1wjtmmiXHTQWFzCoSd2AaGPk885Czv37cGylcvhMWPXFIRpJJUENQ+S5JiaZPicPDdoHfHAE78nWZc5ME0wWaqQuE+d7T8uLShamAeBJFUMGrxRzzEYniR4RZ/dNKDDCu2WFUgaieBOCusMqJZqMGgxoprQFR0G/+QoQRzQ4jyFFmtI3S6Wpp5AsDQFtTcNi/hEvIjG7M7FNG7c+r27vvGOszZPHpul/Qwi1y9UoGC2effddw997WtfG7vzzjsv+MY3vvHvmbSbphkXCgXbNM0CD3ouYG4KgszMXljCM3Pi13/6p3+OxlILN9xwgzhZmqaN/Qf2o1oeEnCt23MxVKMQSUEQ+EID5EAWBo844mbTYZiWBAo/5NdUGVF5ygM+b68LSyQXoELl4jcsqSi8wJcDgZUF7RdYiZBeGMYRooByqkw2qPDR+XokGFs+jGZzKd+Ulp6pqup7va4nhwcyv1CrHA5Df7ZcKt550uYTf3D2GWfvf+ELT+ucdtqmzsTEBAcvP+9uTAK+//3vv6zRaIxddNFFn3k6Dq3PxR85NTVVuP/++y87++yzv/BUbae9e/fWNm/e/KUwMV+QKsNGqg4Bw2uw/KSzoY9vRCshjlBHpltwux40OrqShkqlslkQYDukdQe9kZQUSehJoCjWaqhUS9L6YbCwDA2P3v+AlAPVeg1GwcTYyglML84hou2GqYkTrFBSacXUtxHntWJ2zwP9SU1DvzYdHBiDgDEIMNRTcC/xZ/H9TS0PENxX0oKKciFdbvr3Y/U1H8sHFjEwUJSnQOPvb2j536BZMrjIhA494+jWFIkf57bpYYLGXBNaEiFozSLrziHrHEZZ76HuROgu7TvomP4Nd37uKx9Zu/aphY/Pxfp4Pr/HL0ygaDabQ29729vOuOWWW95uWdbyxcXFjaTxJUliDpSeUqqHYZ+DTjvkLoaHh+WQ5X8MFL1egFKxhG6POGnuYMn74SFSBCEMEFYaDAgC7PV9bgYWzPy+ytYTgQi2kzSarXEzavkxr6hyL4ElBcrlIQRhCCXLRVJJlMD1XfnaciyEfpjPOGZnwaBRGk3cJEogUxMk3SXpS1OA5XpdJL4LzdTFXsHiCMpeJ0uTqEsPZnpuBj3PU3QcnJxY+dUN69c9cPXVV+w77rjNrbPO2vy8yriIMX3hC1/YsWXLlv2VSuWJ4eHhn7ug6rHHHts4MzNz/Etf+tKnpMV+4hOf2HDVVVd92y6OjAdRDak9BmNsA5ZtOhNpdTU6ahVGeRRhqggIbXN2deQJw8gpVJBpBtyI7U4FaeDCKheg6IokINVaGWMjo4JPLMzNYuGxR4CRIYwuG4VdKiK1tdzmQ0lkrgSBYd4GYjj+DJmCp6lyyA8OduokJKA8aa+Rfy0DiWxL7EEGGggGCkv2SD6jm3vOdz1pRXEUK2TKHgdPpIBpCiZC1TcV56zODVUTHIO7z8x0ZEzAEgUWdFgaNRUR2ktNdFtduEstqZYQdeEYEQppEyPFGKPFOJ2femTn1k1r3vx/PnT9sal3zzBKPe8DBauIT3/60ye8+93vvuaRRx55g+M4XPlllryc4Vsul8VSmfcMBDRE42Ovfe1rccEFF8jlI97wh3/4hxI4uh1fFnihUJR1zCqBpb/vByg4zNZyq2RNM+TncKNIIGJ5rRvQVAspNx+zH5XgIy0QuBMN+Zqvz9G8fNRjyPdIE4jrjUUvHgNhHCByAyDyAYvCqkSG1PBxhUyTOJDNAyVBtVYQQJOtM3gdoSbalZLMMw59V4bLsG1gWnmWFkdB6nm9nqLAtUy9GbmdxaFa+c4tm7d+/cIdL9973nmXNLZtW9t8huvqWX85/ZT27du3fv/+/SeuW7du16pVqx561t/0CG9w++23X7Fu3bp7Vq9eveepnvqbv/mbZ3384x//ouWM1ryoCq28CsXJzRg5/lT4xRXwzCHYlTG0eh7SIETBNBD6XdESOOUaMtVCz08EmPZ7XakWGCh4IFcqJYyM1NFuNnFg1+NCVTKLNuqjwygMVTG1NIdSvYLMNtDudGCZuc03A4WwldIcr6CITuZa91tEZCeJEI5rmXgE8TaweuiL+3QzHz4U5eI9cYQNQznspZIg2E5bDi0fh8rAMph8lzOd8tYUYTWpONh64rAi1UQapkiDBBppHmGGoBeg2+zA67gsWegaCEuNsWqkgIraRdX0UFTa/v5d995z1VWv+K13/OaOXT/vtfF8f//nbaDgQdFsNou/93u/d/lNN930jiAIVlQqFXtQKjN7IQec5TMPdpnb63miSH3rW9+Ka6+9VoIHF+eNN/4d3vrWt0ugqA+PwzQttFuutItc18Oy8QksLjYkcJSK1bwFYFhSddh2AQEBbWiwyMbQOQtYkelcmuGg0/GQpAq3lNg5M1gwkKQJ+U0ZYNrQiyVZR9xoNGpbtWqV/F6Li/NYbLTgBy4CP0KahAADBO9Vjr6kGU5HAHWawtkFW4bN+N02EPs5myWJoKiE2vkGMVSFmzufRYyUh5AWuL1uO+CuRjpv2ub969at+fyOHRc/dMklFzfPOutkYht9F7eja7lnWVb8p3/6p1/ZsGFDeNJJJ92tKMrPrarIssy59dZbf+NVr3rVXx/pKm3bdvp1P3rwgfcqRq0WpXWoQ+tQW7sF9Q3b4NnLEVg1Y53j5QAAIABJREFUGJVRLDXa8jkVTQuB20ZMq/BqDamqwwsTqVxpu2FZBnTac6uKrHlD10Rc1973BOzJCcEkKMhb7DQxPF6Hl0RwowClcjnXPzCbYeqi5/iCtIP6LaQBTiFYGztDfUZULqRT8qSlX4VI65UzrvsAOAMbkzO2nSj0S1hCp32HWHlDyWvEfZaVTR4o8rWp5eaz8LuutJzIBAm6HrqNDuKOR4oWu79C99VMFatGypgcthEt7kPam2LAaM4deuQrv3/dVb9/1UVnHjrSZ3Ls8ae+As/LQNFut0c+//nPr3vXu971H/bvP3hhvV7X0zR18hZST0Dndrspm4ZBgu2lVqsji/ZP/uQGXHbZZfIcVhyf/9xncP31/0kG1K9du15mEHfaPmZm5qW6cF0fpuGI8RqXbhj82IsGmo6eH4tKlpVCq9HC0PCoVBO6bsP1QhSKVQRRijDKEHA/ClfcgKbbyDQNZrEGt9sDTAPjK1egNjwkILaIjWwDgYCYscwgoHgpCsmaCoQ1woM+DV3ZMEIq5MgzBhEGjpTnfgzELkCLAwYz9n0JvKehbEyT1Mc4Qq/Tkuxu1do1oWHp3QP797d6vVZPNZUf1Ufrt5533sse3vHqixeuvPTcpadi8vw8NluWZbWbbrrp/FNPPXVq1apV+wuFws/lULjjO9+5tFyotLZvP/mOp7oOu3btqmzb9sKPB356QWpUnUQdByqTWLHldAyt3YTZyEJhYg2W3BSpakHAA3om9VlFJDywAuXaoSlfnmHQjlsT07yxobpgZj+47RtQVoxj+ZoVCLU0tx9nGaAQ6crPWL5OMDU1F71JwtOntw6wvEqlIklWro1InqwUpCXFEacy1Y4VAARgp7BPHGMJOXAcq2Gh1WiiXhtCr+OiVChidnYW9VodURYg1RhoSOJgrqPDprAuVcWbilXzwswcwq4H+KGwo+SX5zVxbFhlB3rJxtBwEYUsxHgRmHrsPozbCbyFPTNG0Pibv/qff/yXL5ioHLMZf4ab83kVKPqMl8Lb3va213/iE594n2VZuqrqVWbz7M9Xq1VRqw4NDUlff2ZmVnr1+WB3W9ozN9zwfpx00kloNtr4+N9/FPfeew/e8pZr8epXX4bVa47D2We+BIenZqEqNoIghgJDqgdds3IKbJwh4sZlRqXpYvvMFhIxA1IYC04FUcz5whY0w5b5AbFQY/VcqsTeLdlPuoFU0VEcGUWtPiZ93na3g7bbg2FbKFWKAmo/OVHsXzhu/vgzz6SllLB6IOddU2TGMW2Y241FuJ0G9DRBGvWQkUEV+UgCD2HggXM0WV3YqiZD7i3HRrc1j0J1GC9+8Qvh+S5+8IO7l5I0bPtet5sF3X2T61Z+5vRtp/7o4svOnz1r27bmCSec0HmG6+9n8nKC2zfeeOMbf/VXf/Vrw8PDbJt5ikJi5XNz4/t/7bbbfn3Lpk23T0xMHHiqd7355n9ac/XVv/WZMMy2KdRP2JNAbRJrtp6OwsR6LGQmjOEJtEMNsWIKGUKKPQ4rIkbFbF1VkLKnL1Rs4loxKoYNt9kUgdrUoYPy+Krj16IV9hBbGjJDlZnaJF+QbceYIf5Mwqr98TEwGBwkdFXqGHo9YTDRPkMU12To0WxQ9A4JbM7ajn1Efg5KE8Tm46Zu5VoHRcPs9IwwlkjIqBWr8FwX5VIVQezCLJKKGyEmdkHcJUgQ9Tx47R4y0mv5KeYWtPL+umXCKRZhFxwopgK9ajFmoHl4L0atFLWsB7U7AzNY2qmEi++48W//y9fWHsHB97lZJc/vd3neBIqZmZniZz/72XXXX3/9exqNxksLhUKhXq9b73znH0oAeM973iOtI4qN5ufnBRxja4mbjAuYpTMP/F7Xy2l+/V7phRe+An/zNx+CZTq47Vt34Pf+/e+jQ352xPaRAc8LoSpUrvaxBWkj5RmZgNKagYiuCqqOen1Ukvl2rwePlQbbVBznyLaTZklbSjVtKAYBPB0pp4AZFoZGxyQ7pNKWLJJSheMwVXTcXr4h+toMHgqD7E4GwiBFlEVi4cB5w46hi7jK5sD6yEcaeXAMDSqN3zwPrcY8mosL6LVb8D0XaeghbSzBqdUwsWIZNmxYj8OHD2PPE4/L7IG52cNQkcA0lDSN3HaaBt3Y7cbDtcp948tHvrl8+cT9b3nLbx84+eQN8xs2bDjibOhna6sQ2KZS+yMf+cgbL7vssi9Vq9W9u3fvNp+r32nv3N5lO3+06/wLXnY+tRNPqV353d99xws+9OEb/08SK2sVaxiJvQrm+HHYcOqZSCrj6Bhl+EYZoVFCmGiClbFSJh3UoL2440A18il2ggmwb59mqDoObEWD33NxcOdjKC8fh10pQKdFhwaEaiq6HrKoGSBMNafBsn1Fj6iBOI73g1YUHyd1W6oHMvAs68kgweBBJTfptKyAkzBnNBkEsg0TjunA0AzYho2FuXmEfiQYC7E4Ur7ZnhLsgolNkrO6ZIIRK+U4EZFdxu9lqVTsBLpZDYlxYaUok/aC1IeXuhipF6H0FjFmpRhWfbT3P+q3px/79snrJ97+8f/yuw8/W+vul+nnPi8CxV133VX567/+61NuvfXW/95qtbatWrXKnJubw0te8hK8611/hN/4jd/AwsKCBAcC1+zxkzLabndRrw8hCCI4ThHz84uolCviZ1OtDKHV7eGP//N7cfGOHdiyeQ0efmQG204+VeYQuz1qpVQ4dgUpdPGkIQitEJQeeNdkPEZVBBFLeA0Ty1ei1XYRJik8P4JTqkmgoPUCA4RmMxMqwnAcaJwhwKrCMOAGgdARi+USiuWyVNau78ENA9kQuarV+PFwmH4GKCZsBvvKpBymSONQ5gDQE4fBwjQUqSRsYhVZAs/tIGKA4DD7MEDk+/CbS2jOz0imesKJG/H6K6+AkiX4m7/+C8xNHYTbWIJlazAIUyR+H/8Iurqm9CzHaLQ6S4cm1629+ZIdF9575WtePf/iF586+/PANIhZ9Xq94X/8x3+85LTTTtu1ZcuW7/ADfC4qi+/ee9fLtUzLzjzttK8f6fDYdupZ//6Rhx//oyTRRlJzCKm1EqU1W7B++wvhmmWExToaqQG1OAQvUVEslBFS9RyEAvSSQEFB3EAkVywUhD4as0WqKjj86GO0ecXo8nER4kW6gkRnN5Q6HEUOcplRQdacAswuLiGVaJOznKQjxcrANCUoiSjOtsUplutwoI8gBsjqnb8L9x0rCBlhKiwqFRoTqixDc6EpFb1BMoauI3ADaXvKz2QQWWwjoiVuGEmAkCyMQYw0cDUTcN40dammZISqnrvaMtpxVKtmZbCNBE7sopJ0oXWmYfRmpry5vX/3B9dd9b92vGDjsbbTkRbl03j8qA8UPAC2bdt20SOPPPLnmqbVx8bGygwSzHZoSsYqglk2aasc2cj204EDeZt67drV2LtvPwoFMp7IfmpieGgEi82WbMBKpYozzjwH//sTf4VuC3jpyy7BEzv3YKg+LoHC5fB6syCVAzMhbiZWF7klgU6zA2SKgZ4byqFrlyvwOx6c+igKVJAWK3DjBKliAOy9OkU4hRLMQgG6zWChI9F1dPqVBMtqaibYfmL1Ua5VpR2VA3y5vQFvA+8csk4IEtL9k2I8ZlwpPX/4H/GJvnKcICWtF5K4f9iIYVyE2HOB9hIQuCDeYhQdRHt2Q1+5EjsufDn27t6Jh+77AWKXFES2q0KUbEOCRpYmCMm6NZVukgbtoNPimz665ZRtN1915WvuvfTSSxdOPHHl4tNYgz/Tp7AN9KUvfeliRVGqp5566veLxWKvVCo9q6rcL3z1C1efevKpX1q+fPn8U/0xDz/8cOkFZ5zzv6MwuyCD4SSoAKU1GDnxDKzcvB0dvYCoMoalRIVZHYWfkE6tiTKZCQADPG8yIKgvWiPoWytRrWxgbmoa7mM7UT1xI4ZH6kg5bc5QESABzTlkCTNhDwP43R583wNsO8e4DEP202CAEAMFMT2pWgYUVyYWpLiyzdmvbiM/kEO/6PBAJ4Mqge8FonNggCDewOczUIjja6cneERug26h2XTz4MBqgvgI16HZZ0Xp+VQ9GqGreiaYHbcS3XIZNEwaCNLpNnahdBcwrEcYQS9OGwf+efOq6tvf/5bX/PPPI2n5mS7oo+SHHfWB4uabb55885vf/DHP806zLKs80EKwrSQLsC/oYe+Vi5iLm98T1lCjiVWTawSQnpudw9DIMjlw4zgRgG1ich2yVMd/+P0/xLfv/B6mDs/hwQcfRpYSd1CxcsUazM02cj0FBXPScCJVIwcAQeqeqkug4I2KbD9KMbJ8ApXhEZllzOAQpBBOfEzBnW5ANzmRLOePd4MeNJuqbU0UstIPphunaQluIUpwZoBipJZnWk8GCwUw7FJ/kpgimRe9+ym0IlDJdpRt6tJu4OHADJAbizfiErHvoVow0eFc5QxYXFoQzr5tGmgcPAirYCE4fBDICISrMmfZJjDq9WQschp70G3AdzvytW3pbbfTDtLEXVq5bNl3t56y5Suvfu2vPvjSV503s/451jnMz89PfPnLX7507dq1h0ifnZiY2N2vMH6ircZPsyfn5uZK9/zwvksuueDCTx7p9TfeeOPkG9947R26XVqraw78yAYqGzB52q+gtup49KwCgtIIWsTFyiMIMrGUEcM9piXs5QumoLHVaQjGpPiJjAst2EUc2LUTlaFhTK5eKRXAzOKczJdoex20el34IbuDqWT0ZBaRCju6YoXQXHkb6B5yARzp3jpGRmrC3KNTAVtgA7BbZmQTwOacCsOEoeX0WN/1BdeIvQBpkmD5+AS6nY6QL0I/6MsniGXoCIMIhl2Ualkos6xIBDiXT0qiWpKG8GLS0QGrSGwPwvTKtAQFy0La9TBsa1DcJdTVAKN0f9r38I3/8brX/K+LN6+dOdJncuzxp3cFjupAQY3E6173ul/98pe/fEOn01nDltLi4qJUDUtLSxIMePjxMGWZzO9PiU7CwEtf+jJ87SvsBGjQLQdDQ3XMz8xjqD4mDCe2ouamF2A7NWiqA7cXYNOmk9Bsu5ifW8LkqnV4YvdOmFZdFjIBcyEakeRBmw7dkKH1imaj03ZRrFVhOhQ+GVIxEBRebHVQGhqBn3GWcYaQXPT+fGOl7wFF8yYeyDItjAc/gXPbEpEe20+DATXS7uIYzIGVgmSUKgyTB07OW2ew5AakkRuzN2lHsb9Miixpi8JV7w+vJ+NKZTeph+XEdWbnBNvhTOKiY2CsXkfsdhAHHhYOH0RjbhrB1AGpXhAHMB1LWlGR24RjKNLuYtarcjylksZx0O25YTtZsWLZj0bGR7519otf+OWLr7z48IVnnMHW1M/0sP63ljrtvplNPvLII9t379690TCMbPv27feMj4/vobHgz8pM8Ic//OEpPNe3nbTtn4+05d7427+99aM3/sNnNc1eXXCqaHsaMLIFJ5x9IdThUUTFIbSMMjxWsXYJEXQBeXkQs61EVhs9xKT9wjWZJlhRrKM5P4d9j+0CvC42nHGG0KQ58W6+sYT55hLorSRsC9KibVuwu6FKVeZWLLbaOTjeF9INwGyxmuGa9QNJwPgfv+b6GgSUJI4xMjSSr7UkQ+B6wuDjWtSyHGj3ewES0tOLRcRBgHI5t8Ehm8rzeyhVKshoh8lEKs0ZhVGaj1GNiY9ZGhI1hqpxIBOjF4WG3ISxWI5PFGtwOOWutwS0p7LOnh/94Jytx73tQ++88vu/CJY1R1pTz9XjR3WgOHToUH3r1q2fWFxcPG/FihUaD83p6WkJEMw+Wq2WlKbNZluM0JaWmqgOVVAolER3QLYRN1Sn7cEwTFRrI5g5PINiuQbLcuB7CQy9CE215fkUjLJKIHBt2SVpmRKc5uHPSiThxiEXnJYCpgmD7SOnjKWZeRi1GgzLgmbZiBQF5Vod862WgNWSArI1ZNlQnCLMgiPjLLnhnZIlPv7M7qSlxB4vW03MrgxOFOt/RH0TwYE9m1QWmYbAi0W/IWW/eFD5T1op5FVIrrSlHQIrjoG9M4HJUtFBGvroNhvSPgh9D43mEoq2hSHONGAf2O8J6G0qGRZnpxD7LuYYMDj1rNcGgr5mg0FOU6FxslnMmcoRdC1FbagUb9t+0tKJJ58wN71w+Ht7D+6984yXvPChyy+/aubMdePPakuoX3lRsajt3Llz46OPPnqiYRj+1q1bfzg5Obl7YCf/TDbbV2/76o6TN51815HaTnyPM8568RX33ffAn8cxxouVOnpdDdrq03HySy6FZxeQVkaxkBmIilVEho0kUxGFoYDDDBQKR4RClX49swoljlEIADtT8Pid38bQ1pOw/vgNmJmfw9TSfK67IU+1VkKtPgynWJDhQASvByNMmZjkZpgkRURyuHOfid9TFGFmKt9vA0M/rjvuPfEnM0005xu5nUyUwOu5MomO1SwTGFlTXk4moX8a9yvX3fzioiRunt9BqkaIaRJITRGrXSZAbKVapgDlCRJYjgHDpCFiBE3PYDuMGCky38UqBtx9ezHmqCiEzUO7vv+ND33yb//nX5+xUnnO257PZB0d7a89qgPFddddd/pf/uVffqFUKo0OVNDS9+wLc7gAWY6zkpiZmcPy5eOIkhTdjivUVLZqAj9BfWRcymeSWnnwE18YG12O2ZlFpJGCol2BReAuVtClU2eswLKJJ1QE8Oa/aR3u+aHQWpkNaYaBIMmgsrXEbIr0wZS1uCptI1gOJd8wK1XYlSoKtRpItqWpG1sAhXIF84tzcEr2k46d0hKiSyghcFJoNV1ovcRhqMguFSuSGPJrqq1r5TpaCy2hHvLG6zHY8KJu7d9EhKgzuOaeVDLghqZxhSJKPDz6FQf57QwmK1dOwGOrwuuhVKAdSZQzpJJQWiBx5KHdaKCzOAPv4B7A7bCXBRgqdI675EwDUnZpWBe5MMwMI6NVbDppY88saEt33fP9mVav9fA5Z5556x+8860PHr/q9Oln24uHFQYvx2OPPbb5kUceoVsw1q9f//jmzZvvfiab9Otf/8rF5513wdeP5GJ77733Fl780pf9XZbpl/heVK7Wl6HVUYDl23HaRVeia9rwnDLU+nLMuhHglIUZSkXzcKUmrLWg10XRLEiFwFbOcLGIkq/gwXvuEUZRafkourSzMDQMr1gGvWBCs0yhxXJEaqaJYi6vIPpYF8VsxBV44zURV2Sa+nm+tJo67TZsMqpMK09kBuI8tp6gobXQRMF2BMQOfDLtmJTQQQCSsJQLZWFReWFun5O/l4guQKm16gCpmqBSHZI91Wi3RI9RqVWlwmagcAomTJPWNzE0hdbnDGwB0Gmj1G0jmp2GO3dwaWH3Q3dfft5Zf3TTf7nmvmfymR577f99BY7aQPHYY4+VL7/88j/YuXPntaZpDglfvG8qxj9jkBkPAsXs7BzK5QrCiDQ9Jlw6opBZigrDKQugjcyULLzb85AEPKxHUSANMaAfTSxsC1YSms7Wjyq0V7KUkpSD61MxYRPNBPunfW63QSyC2RDFbmwnFYri4lkZHoVVLsMpl7HU7eZ4hW4KNtFotVCuko3lIVVC6ckOqpbcSiHP/FVFy7UZhZIECs/1RcfBTI4tsKBH1lIggYIfJOmPA5pj3nSmviNDoVzK+8cdthk0VOrDkqWylzzw65HsL46kQhsd56hLUhF1dDpNaKLkpiiKQr4EShaLWjzutTFZK2B2/x4c2LcfSXORSGkOpHMjJ760sWyDLYwOOh0mebFUUYamNrMsXOg0ppdOPmXLx6+4/LXfet3rzj+8fv36Z11dzZbmoUOHVu/du3fVwsJCdePGjY9t2rRpr6IouYf807xxsNVie3HV6dtO/8GRQNNPf/rTK6+46g2f043C1pAM1cxAqg1BWXUmTj3/NegYFny7DAyPYZ76HauIiP5f/GSTBCWNPkcqIjekDYtUxBXDxMLOA5jfu0eq1bH1q2DUKshMFbGuCCmiOjKMWOFxmwnFlewnusY+GShSMpTy/TRwiJUErG/iN0gqiGvk5n65GFSsPZJUAkGHaukgFMtwjmClP9nAOn9AvGArldUNxaak9zIBgsG8KZUJe8VSCbplwQ1C6ATSyxUB77mlGFxcrw2v1xSqt2PpeXLTXUKpNYd1Fae568EfPDjuaP/fx/77u+/cuuzoG2j1NJfUUfu0ozZQfP7zn1/xyle+8rZyubwqSRJHzr1/MVBlMPuBWQoBbFmYZP2nQLVayw/6MMXI6AqpEuanlwDFwvIVq0QEx3ZUpVSB16VQiP4yuc0GsQPSWal9IKBNJazYZnDFOg5gO8I6kR6xZUkAYNupPjaKoeER6LYNP0nQdj30/ADFahVd15dAoFu2iO2Wmg3UasOISGflFs5oJd73wCFGoeeYCH8n3w8xVKlJoKBIMI1SOLYtG7O50IANBxoDBdks/R7v4NqQ7cSA0Gw2RLDlDNVkI/d8T0Bx9qrpY9XstPMqjdeXzrQaB1omKFXLsllpEcGgQW8pljQ6LUFUqkwSxL0mbHItU1ostLAwNYXW1EGg1QAiT4BwdBckaFWHaBnBio2zBkK4QRPlquN1eg0XcTBz3PHrPnHZq3d849WvvvDgaadtmjvS4ftMd9X8/Hy53W4vO3z48Jiu69kJJ5zw8P+LueC3v/3tM1avXn1w1apVU0f6Xd75R+/ccsOffPArxdLwBJlybqMHDK1F4fiXYONZr4BLp1i7CNRG0SQTmWJNeh3pJvxWC0O2g4ptw231chsWRUdncRHzP3wEWrWM0clJlJcNIzYNeFko7rCsIijeZJCQziUJCH2xXsJch7BFqgq9Vpxio/hJ7zIGDWk3McEhkpxmub6iD3TL+NI4Fm8yrkWZp6LSvDCCTyV1Bqk0OKubFG/DsmE71BIZMrOIcYMBYmikAj+OcucDAtxUhxNn00k6iYTyHfs9FquoFE0osQe33RT3mmVFFcP+XHPm8R88MLtr94c++bW/+adfOSauO9JS/KkeP2oDxS233LLhsssu+87IyEjd931twHAa9FMHBmODyoIHN3EGKpkLpZpYbdA2A6qF4aFlUFVaasSimFZVQ6oN2m54bix8bmIYfLoX9KsGw4Zq2RIsRD/hOOKzQ/DNLhaldUNqq1EuwY1juAT9yCxiTKGNAX2fDFMYS6TKEujudF3ZiJ7ni61Is92GQ+CROzbLnWXFfVaosKS00ugtluDAna6m3MxklgQCDCoJv0cmVO7RM6AyPslMoakbraiFH587eYqzp2Xlg2l8XwIeWSniwUNLCAEx6aOTiSttzHYTeewmHT25XFJpYdmWActgO8wQFpRkuZoKmwIqv4f23KywqZqzh5H5Paihi4TT1AIPtqmI0V2GEI3uIgplA6WinXmd1mKneagLRPdfeumFH73qtZc/8tqrLjj0swKen2qHPProo1sefPDBEzm58OUvf/m3n857fvazn3nFpZeedoeiTB6xEjn33HMvu+3OO/+uVBquMonxOwEwtAajp1yC5VvPhkdlNXGJoRH0iIeppgT+omEh7blwePBSi8AqQ1GxMD+P2Ud3ClaxZtMJGF6xHO00RDP04GasSAxp38hoUzH2E097qSio2mYQoULb5OqhZUbfCVbs7Cmc6wtSBcuQFlgONAshqe8KK23OrieVM4cJEciOXU+o2iR7cB2Wy1VJOrgvuM5JCWfwsmxbRHRk+kW0JGHF0g9GBLJlLotogmKkQQ96FqFiqmDYU2JfaNrLSqrX3vXPX9997x23/MX7/+ybl58ycvinOgWPveiIV+CoDRQf/ehHt7zpTW/61sjIyDB7pSLaMfLFN/Cwz0FtS5TZ1EVIlsMzTmOflWCcguGRCcxNzWJk2RoszCzCLtaxecs2/PCHD8oBXK6NCv7AKoNgNcdNksKqWg4Uw0Z92QQMp4DMIPtClQVuF0uSmXGgPYMEqwWpMPTczsOne2ZMT6YUNnUTBK5VFb2e28/SVAH3iDUIfpDzAWXDiMKV2Ac3MGkesYJOi15NGRw6ySaA2yQmQLFRQdgifO4gYA6qCQY+bkpu8IEnkFhBkMZLa2dex/DHQ5iiIJJAwefy98lo7cGxl3xDsU/giEwalnJeQE7F1Qiq6jFKpYJki6wS6GaqJDEqjoWaY6E5Py06jcNP7ETrwN4cyyAIHodwhiswHBXtxow8RysaKNt0vW113d6ii6R76KRNJ9x8+RWv/vob3rBj/9q1z66rLdlQd9999yl79uw5bvXq1QfOOussBox/U2lNvcZtt9125rnnnkuu/lPahRAfmVy9+k+mZmf/neNUaz2Pa7mISB3C5Etfj8r6bYjsEto0lCwNITAtxNLqScXDyWZW7wcoqwYqloOF2Tnsf2IP0Olg9bZTMLSsjk4SY95tQy05gGMiIiLH0aJs0zJ975vxCT4hGEXu0kr1tAQB6mr6Dq/8ixmMBgOKZF/1HxfrDzVvQ0URk4i8whY1dRTDMS2UaXKZZdLadOxiztIyTGk5SeuL3TQSOPrP4WO8DWi6TFRY01pkOsURyrYCK/UBr42CEqFsMNA2lrrTT9xpLO3/y/e+6/fu37Fx4piw7ojH/U//hKM2UNxwww2nv+td7/pqtVqtMUhwYT45SnEw/EQOPVvEdrQAZybDbI1wQak8JKK5FCbGxlbi4P4ZVIfG4QdA0HVx/KZT0Gr30Or54rlEhkkiylCVpv+5aK46hEJlCGapgFTX0PU9xAqBbls2IttLxB0IHurkglNFTZsOCtz6g4o8L0Cv2ZZPyCmUUS3TBLArgLjb688Z1tlm4tkfIfIScdkkPqGTmx4rMskrIYZCGCQjsygXMTGgsJ3Fg30QKPg+gwDKwMrRlKQSM0gM7BjotUNGVb1eR+jmOAWFfaIPsVgFcSqfiqDbgV6uSlUBUixFcJgfFIxtNLB1qkWEWYSUsw1MDSWnIMwUv9NBr9PERH2ptGwiAAAgAElEQVQItpahuzgHMw0xXHBw4InHMfPYo4CliUW0U7EFKA8WDnPWEsr1AmyD85JnE7ez2EPmztXrQ18/99yXfOHqq6/efdFFLzrwdDL+n3ZbLC4uVnbv3n38zMzMyNq1a/dt2bKFU/T+Lwfdb3/7m1tf9KJfefBIth2333577ZJLL/mHMMW5qubYxJbsygj8uIT1r/gtGCs2IS3X0NE0wSkSuyDMORZ2RpLASQErSjHEyYleiId/+ACSRhujGzdg2YZVSGwdc90WWrEPZ2xEhJM+W7F0gCWdlt5O4nXfx/ZUanryQMF1K/urb3WTf7b93lBCanW/oujjg4NJdUKdTWKplFmZMrgUuW946Pdfw4SEjzFAUDtEei6rpB4TLNeV96RFDdclmX9CvyUzj4EiDVGkl1Pqw0GImp6ioidIe0t+0Jw/YKT+l+qOeusbL77k/vPX//xnkfy0a+358rqjNlD88R//8Xn/7b/9t390HGeYF3PA1hlgFYOvqbgWC26Wx3QCoGVMlGJici2mDs2hPjopA+ptewiH9x9GdWSFWInvefxROLUJeGzrmFRJm7nGQbdglSqojo6LBxKnTWoFVhQGfLq4Mkj1mSOy6HucLkbKIk0AKRjKAwXbR5QjEQegaybbQyzH2VumSRrtDLqtDuxSWeRObP3mvv35eDG+ns8N/Vhsljm7KKPvFIe3GLZsRo9Rj/Yccmr3pxoPzNP64iWHzCvTFAZLeyFPuopDQxJMuu0OFBom6iq8rgut4MAwuWkJxTjoerRaV3NXWpk+pkmmJ20/vq2loVivQHWoAVHgJ2y9JRJALNsUyUWzMY81y8eQhT56S3MYqZRQLxexNDuNw3v3Im630JqZAtwWlAL1KQmCzhwQLEExM9TKzIo5R7nT7rYbAZR4fuvWLZ980+9c+7nr3vi6Hz2bOAYDxl133XXG8uXLG9u2bXscAMcG8oNVp6en1fvuu++kHTt23HOkzf6BD3xg9R++6z99NtP0rZpeELNJVS8gtZfh+AveCIxtgFYfQ5viTd0CnJIECq4Dkw6scYoyQecgxMwT+9HYuwdObQSbTtuGBSVEUDTAoeoRG/lFS5xiWQUQn1L8CFqSyX8yHVGmLObZu2TwKueb5P5O0prsJx0CIiS0hclHnQ70OxSaDip7VsDiSpvmTCdWE3wN1drEK0izlbUXeGh1u+i4XUkowAFFXJeckaJTsGfkjCjiYiVbAOs46KJkpBiyVXTnD0J151HSQt8J3d1lPf3ypuPXfP70zZt/9Kpnuco80mf7y/L4URso3vGOd7z6T//0Tz9qWVZl4EEzGLU4+JqqVSYvOaVPEbWqZRVhOSVsO+U07Nq9H91egosufCW++c3v4/HHdmN4bDV69JsxHMBwwCM8jwYatOExLFu1WhhLVFG7YYSIfVMCvPRlUhV4g6HxVMtSN9HnmDNAsPXESiDP7hVRri4tNqTasXRT5mPT7Ax+hNromJTm0h7qBwnW5AQHhfVEiJGU3F4ojppZRA49Fbq6tBK43yL+n03qSG5dPriJkrdvsVAplqQ1x8xOBitpmthJy1CZLIPD31/J5DnEUvh7e90ODKeIiFziPErn1QTto8XOnOwVJVeO65m05fh36LYhM5tN6jOQIgh7KBYsLC3MiEiP/lO0AbF0BSX2qdMMZf4+3RaaC3OYmzsAtzkL+ATfu0DmAmkP8JrCkKkPlZBGftaYm+qYBfvAcetXff6P3/OOW7duOn7Pxo3PjqcP21Ff+MIXzpmYmGhv376dVFoJFM1m03nwwQeXn3POOY8dqaK46jev2v6PN9386STT1xisGGAidmOoy07ExpdehWhkDeyxcTQVDS2uIeoomO0z0YAGO0xQTRUs7D+MAz98UD6LdVtORm1yOQ6GbbhGCsUxYVZLUl1w3ZIBZ7OFGqdPBgomHPms69yHiYGCgDJbjKLGfnJIUc6WY1uTpn5ManI3Wc6Ap68Z56owJqSy14SWHdCYMhIAu+DYst6kko0jWTcEtDW2noiTcHwrK9QsRsGArAvf60BXE4zXSzAQInEXUNBjWHEbBXhI2jNQvKXpE1aOfevMUzbfUq+WHk0ardlXbH7F82oy4/M1sBy1geKqq656/a233vpnqqqO8nAb9NcZJGgnMDIyIhhAu+di9ao1mJ2aleesXbsBOy65FM1mF5/6P7di+6lnY3zZKnzhi7ehWB5BjzJp1RLKq3TsnSJQHUZ5bBlqo+OwSjXEHDXpR6J4Zouo1SYriPbOHC3qiVbCpllbGMJxDCRxJO6xzJ643/icKKABOVkjKvx2T7CFQrkqfHSaFJL3zr8lSHzp2ZL2OpgOyfYXAXdWFIEXSgA0+pRZZpnEFsTaQ7Iz7jQLtlWQDSzTyqSlYMrP93qeKLx5q1Rqohfh5u15LP0JQGtCrU/CCEHf83+AYQwEWMKIEQsJuo/SM4hDmbjxdZm7TBWw/A08fDJmyzrsggXDphaEB0OerdKOIf8ZuVKYau4hh7OQk/wAykKEQQfd1hwa8weQNebygOG1AL8lugxNhjd5ooTUVL8ZaW3vlG0nfOqqy3/t5ssvf9Xjk5OTP/ODgzYd3/zmHS8/++wzfzQ0NNQuFovzCwsLxZ07fzRx9tm/wrbUUzrGrl49+sap6YX3G3ZlWNHL6PUiKPYwzNEN2HD2a6AtPw5eoYBFJYVXLMLnWFNFRc0pIZtr4PR1G3Hwvofw2NdvB4olHH/qC1BasQyHO0swl9XgGynIYor5ORKoJtjc39lCnU4zAaxV5kMJQWx6JOUz1yONDq6DOdZ5AsLHNRAPNIROLgSLvkV5mgUgn1bRs9zoL7WhiOVNhCgJEcW+DDOSVhKnRxYcWauFUlECCcVy7fYSSmUbRYLTWYiMw7fCLizFQ1F3Ucg6UIMFqN4szKiBmhGiZmeolw1fj/3pxvzUwbHhoR+cuf30WyqV6kE0MP2CF/z2s672f74e8j+L3/uoDRTXX3/9Re973/s+ValUCjzwaN1Bm44VK1bgAx/4gDjEfuCDf4ZPfuqWHB/gYJU4Q31oBMuWrcBjj+5GpVzHzMISJpYdB04WbTZc2JVR6FYJfkz6oApr5ST0Wg1WdRiKWYRPEJwbxbJkNnbBcQQDkQlcqgHfp0WFDtupCH2PO0v43nlNk8/C5vStPiBNDxzxaOI8Csm88jJfuEqmhq7XkkOXmZsEI1J8Yx7KeSuNFUYQhCJmIoBNBhbbQhzKxP5w2/Nzui7Bx7ynkLcRJPDQCJCOm8z4c5sQVj65tTM1FyHc5pIc/NKWEK57P2NM89cTxFRJb6SJG1lU7G+niWSsaZbKY8wWJbgwUJHhkpC3TyYLUKvXBMxktcUqhN+jEldAd4IukQddowOoActUofPgijzEbgNJ0MbCgT0I23MIGrNAexHoNcWgkK0vy0qQ6S14XqOLJO2cdMIJt7zx13/9U7911VWPVn7Gw2o4we4jH/nYJW960298mlVFs9ks7N+/+/h6vXJ4cnLjT2TbUGj3ile85D83W71rNbNUTtWSTLhVystQXH4ijnvRq+CWxuHbFvyijaBcRKAzwVAEvB7JTHT2HMTBu/5Z5jWMrT8OpWWj0EbqiIomfCNGrJGEoUiwIKNJ7vuzsHO8gRYrkLnTedBQBLPg7PVAicH/cca2fCa0epEkxZaq1jILouXhYS8VhZ6AMIRm5c/LOFPIjdB1W0L3Fh8qWWekUyu5OpveTCmrHBfVEtdSCsvkFLsehowIWtyBnnZgZz0UlC7seAm6PwM9mMOGFWXU7FQcAJSwi3KBiVkQtRaX5qMofbyojXxz/XFbvjhx3PF7T179OzRmO3Z7Fq7AURsoLrnkkhd+4xvf+EyhUFhG4CufB1zBOeecg0svvRQf+chHsP/gAVhOEXt37xHP+qGhYcxOLchcCNpyzM4twdQrmJg8Dsdt3Iqduw+i2QkRpSrctov6ug2on3AcUmZuug0/U9CLuOk4PcyWLJ3DgNiWIaODmZbvxUjFNyl31lR5WLIUp5QsyjMztozYwuFhTVtlgt86GGQ4XJ4jLPPZ2EIXZEbObDxlaZ8PP8p9+9h40JDJwBort2U2Ocjmx5PGeNizXcR7HgYD0RS/9twg15b4PoxaFbZTQJDGefBxcktomdNBplXMeQL57G/698igbwZGnTM26rm1dN8ahJt/EBikbSZdin+RUPcnqGVCj6EVSW5vLXbpOv/dd+HN78RQkB5UpNzSFp2OoJqawACrBw7M6SJszaG3MI3u3BS68zOIW4sAFciKD/gLKFZsGEjRXDjsAnFn+8lbPnfNNVd//JWvuWjnxMTPhg0zNTVVWFhYWB8EgbNx48Y95XJ58X3ve++/Wzu5Yvfrr37Tt36Sr9DNH/nIxDXXXfs/4hSvSFWrFKY2EJnQahOorDkJG8+7EguEax0bMXUSdCXWNDiqAZ6PyUILB39wPzAzi9Gt27Bs/VrMe11k5TLKy0fzwUQap81xHaWiwmagkBuZB0xgCC/JcLv+wCLSqiUnYLKUjzTNrcKVfJx7ysDAmRA80IsStPKqIp+B4gc99HodGRammHmbU2ZVmPkaZRKUJhz3mwgDTlNThN4SlKwLU3cxWndYDUKJF1BS55G6s4jcRehRG8OFBCvrJlaN2BgrZYg60xgpm0DQQre1gGrRQX24JmudTOBuSz/UWkruUZTS19Zu3Hr7mVvf+XOZcPgsnM1H1Y88agPFjh071t52221/n2XZ6eVy2eRhxUyZfX3eeNBxfkOz0UCxUkOtXMHhQ1MytnR4aAytZhdnnPkSjC9bg127DmJ6ro1mL4LnJqiMrkR7sYm1214Aa8Uy4a1Hwl3XkRgOMpXsqVyXQGFa4PZkaHxOQ6WewIRpsNWjw3c9WGz/ZIocqDzoGTZIbYyklcOanZlcfqnJ0sp9mRT4DH7DFaHFcmNyzKkwr2hrzgl5qg5Lz714RFchTBUGoXxITA4qU6VKBtSP1bW8Tr7Hkt6HyhkXnKPMzI7vk8RSWRiWI4cD6a7i0RPlxoFsiTGg8e9lhUBAcqDPkIO/39aQiiRJxD5FqI59Gwg5SwQzkdglTp+8F5otb5zMZhJL4uRAihDpnJsHDY3EIoWT91IYSgwDMcoWWV8uMreFsLOE7uIMmtPTaBP3aC9C0xMk7Tlpnw2XLcR+A43GVFC01KlVq0Zvf8tbf+fjV1555f31ej2nnj2D2/T09OinPvWp06+77jqZO/HFL372nGvf/OZrDx6aeQ3psv9WC+ptb/udEz/0tx/+O023zwhiTYsSzjV3oJTHUDtuG44//7WYUxykpo1QVeEGGcp2EUNWAWnHw8Pfvxtwe0C1iBNOORnm6EgeKIgDmaYECVFZ8xrngxZljsOToZsOs/1pdkwKpPLtBw22lQy9lFcMsYsoDaSi03VVDn5Wn+z0hWxLeqGsT9kTsh4p4kuQ6Amski12MFyLxCpCN4QScO9kMLIQo0MOLM1FuRCg196PouXCdWdhZHPQgv0YKcQYHS5ipGygbARQkxbgLUIJGrDgo16xUStyal4OrpNcweDkWENotQykSbnd68QHvND42vDw6k+uWbF9z4knXn3M6+kZrPV//dKjNlB873vfc6644oprZmdn/yAIguXMbNkC4j3FaocOHRIqJ1tSNg+zOJZhRJwfMTO9gBUr1+IFp74Q9z+wS6qIZjtCqhWQ9gJKqVEcX44tp78Q8+Rys1yHKVWFKGJFg5EDvrUyWwVc/L28d0tKj4QPsj8ccc3k9/h8ofyx1cOMiuVBEIkYiUFgECSIHQysSGRzM8sWm+Ufq7G5cUl9ZVCgy60cyhF7/FEOaIsFAq2ddYS9QOiPg8OcNiPSJqBmIokxPLlSxFVUvVLgxN4xD3jNNGE5lgSJMPRFYEWFO5lZ4gLa6z2p0hUwm0rdvghr4CzKADfQiMihbxCTIDcgkfGYnHxmOWY/kERIGM1YLtF3iq0qGUjDPgYzWvbC2Vnrq77Z4qC1SUS6QQwLMXTOAQ966DQWsTQ3DXdxDsn8LNBrAXQPjTqStWqKCzXtIE47vmln7nC9/L23/d7b//tVV7zm0YmJZwZ6v+pVr/n9K6/8tZkdOy66o9frJWtWT9z+q6+89DMXXvyqz7z+9a//vxhQL3/5y152xx3f/ohuOGvY/sy0EqCWAaeO2sbtmDjnEjS0gmh2slSFqTgYqwzD6CWY3rsXex+4H9bEGIoTdVQmlyGtlBEXLagFBwvNBkx6ivVvDBBP/rtvJ8+oIIEi5wXKv8UHjNVsYkKNijA0i2Q/pCpZaz6i1BXSAm9Liy3B2dSM657tJk0sZAoUlNoGYoPWNgwiIRLSZOMYjqagalmomArKRgwtbSDuHULJbMPv7kKlGMAyu1g+DKwZSaHHDWQRi8EetKSHgh6hZGcoGBnSsIOg1xan4wLFqWkq+4wkFk0tQFVG0XPpsqshjM25VkvZqSjVL65dv/1La7aeunfz2OVkqh27PcMrcNQGCv5dH/zgByff/e53fzyO41OSJBk67rjj8MQTT8gBRoyCByjHIu47eCDPaDQDWaxiYaGBNNMwXF+JMNQQxQYS1UEcG1i2cgO8CFi77gR0UsCeXInItJFoFvxEQS/M4McEV5nVK6gUimK97bZbQrslNZUTuQhPmKTVwhThHumnIZ0zWRGwP0t9BSmOzLQJdDND+//ZexMoy+66XPTb83D2GWvuruo5c0hITAIok4AmTrhABSHyuE/B531cUDQI4kWDoDgu8DricCUPx8hgmASTQCB4EwiZhw5Jeu6aq06d+ezhnL3f+n7/vasrUVEUXQRSa/Wq7uqqU2fa/9/wTYYtxYeqarrD+kEZo9ygTXQXXFfxLJVzWVFsJY+ASldbmQfyowi5Z46xA+txHj3iR8WoJeIFho5qvYZeNFTFwaXy2hQaK2+fQTBFapl4+pjESpQYr1DisoDwPsv9zrUswqjiioHWDhKOprj3XDcVGITgI1kKi748AnSPlXU0bRm2DzGOERKuoKi3Jvn2tG8gVkFLCGIXLI1c8XEVJSVcYl5ZuNNeD2sPH4YV9hF3NmVNYaYdlOwQWbKFcLAGh/sbPQq7rU64e8/cR37umjf//tVXv/rL9Xqd2dpf9ccNN9xw2ctf/or/fd11/9+ffOITH/32mz71sW9ttVqmYZZOvPA7rnzzz3/o+lsu22GjfvDgvh8/fvL0r2mGUxtFDO1oSKMCu4qpCy/H1LddKYWCGSiu4WLCbaCsO1h99CQO332PCBFnv+UCVA8tYNzw0DGBAZ8uWsUkI5VWR9pEng1RFAN2/fIhvvgsFELCVl/KJSFGasFLK7ANF4bNlWuMftIWvKE/7KlQrHEGyw9Q9msoUcfBSZs+UHwd0xi6ZyKmYWTSh2cCFc9A2U5h8dCP2qi5EUadUxgPTmKqGqHmd9CojlApJ5iuZPCyFlwtlDAsSx/D0GI4WgJTT2SqdG0D3U5LEv4K3yjH82XiGY3o/1bCycUmkoR03ElsNOPR0aNbK4O+/YhhNG644pkvuPHlL3ntEU27QKlNn/r4dz0DX9eFgo/oBS94wXMPHz78y81m88IoimpTU1PSTTPb+cILz8eBQ/vxkRs+jp/7uTfhls98DrfddgcuvOASHD++JGI7160BBlcvdawubgB2RdTOT3/OC+FOzKCl24gtD4lmIRwD/TgVVbUc1Nz3RipaNOr3JeeuQdBbowutMuvbXGsrmw3u9fPOW2Il8xUT1ziu6wtgzUmBjKMii9hxueYyJB+Dt5HEym6ZBY9AOlXnyn5B4RZCTaWDZ550Jlx3OtoKP14BxZIFTjDRUwJAy3MxTGJZORHoJI1WXEQzMmN4kKsJh2uz4mJ082lF9sBhtO0qyvtdONRKwNJ4jJIbqMOHVEviHbRfYBQ4pwtLR0x2FimR+bpMMpnl8JIlCcw8eElyyCXXSdEojfxnfE9ZhXCqGBEUTUJZTRmMBU2YEaehdeoYNhaPob9xGuPWKaBzGsjasJ0EcWcJ07sn0dlag54lnXAYjw4s7PmbN7/5Z//wW5/3vKMXXHDBV9Vx3nvvvfPf8R1X/l2r3T7gOpYTDTq+57n0FOs8dvT45qte9X+94v3v/zNxpCWQ/YIXvOA3h1F4dQa7woONkwTMihSLhSuei9Il34a+HcBOHZQMD2UtQHdlC4/e/zCGJ4/BPmc/Dlx2AYzZOgaBji7t3sOBmggdR2jTwmjKV0qkwIqtEwuH1IZ8ypDiQCxDeT5J8UgNVIwqBp0+1ltrCElDJjXKtWC4jljRTDQmFUGCKn66ZJLuypUn10o6C8YQesaDPoRrhnDMLqzRFsaDJWSDRUwFY9TsPvZMGdg9qWN+mjGs9AHbQjLcwIRvSYEhkYGvs0kaxJimnUNxKXbodpCmCIKKECI67Z5YfZCG3mVORjTG9Oxuuc5PnW5ibTWE402juTke3XHno0v33d9bn5yY+cP/8TPvuuG7n/ujXzGB8N91gn6T/NDXfaF48MEH7R/8wR/8nrW1tWt6vd7Tdu3aVebaqV6vY9euWdx7/33YtXtGALetZhvlcl2U2dXKFE4vb8C0AvS6pJFW4JQaGGcudDfArt370Ni9D0O3jh5zHUYaUsNFZtkY8d/ctUYRXFJAGSLUainLj1JFCkk0TGA7JcTdUAXCs+v3PBUan9uEc4rg9MPCxgOyO2BSl4GgXJYpgTTZHldhEnSv7EkkTS/HQjjVyIGbi6DU/6vCIQwU0lGHPLAVRiDGtvSf8hwpFMQCBNA0DcRMAExoTmhI+hmnHVo/8+eI9ciklET5mowoKklWkbISEYDZkt23KMOJbZhq9bW12YQUFlqecMDIUiT0GuJ9FRqtYnsxvrJwtuUjJG2WNupUro+4muPkxcmCNi1WrjQXw8QRypUSPCrGZcUxkPthM1+DD42W7WwJqOxuLmHj5GGsHX8AaJ8SfZyWdpFFbVjGSLCOii8ZHK24P2ied8H573vHL7/rg0/7lqcdW1j41/2aeCZcffXVP/oPN978P3u93v6S72LQbcq68YUvugpHjp5cf+TIY5+59+47fvTiiy/u//Ef//H+173udX9o2e7zU1j2MCFVaxLQAykU5zznOxAunAVUphCYJZS5luplOPLwEayfOCUI9MXf+yK4uyZwvLOGJoYoTU1ibKsERrHl4KSY012p2JfXi1CPrIuUHqL4IMup0DHwaywkG4tr0iDQvNH0HQT1suRWEGnje5dTNN9fFqdDDkT6mAVXzB2R9OCiByvrIkuaGEcrMLJ11IMhFqYN7KpDikRg9FBzxwhbp1DzR3DNCDONQKZDWelmKd+iIvwU5htZesLfJbNuhPW1TXm/BeUqhlxxcRPA/A6NFjk2lldXgMyCX5pClHBqdzHoW1jfGOHOu072v/ilpU5nC3/+/7zmJ3/rp37qt//TM1C+EWvH132h4JP+6KOPVl7+8pd/1+HDh39pYWFhod/vewRRuYq5/8H7UatXEA0jWdXUKnWxB2co0YgUEM3DKLORglODgyx1ALskudjB1DwSdxobtM2ABb/WkPVTY3IGnS5dOjXxLso69FYaizGgbTBwnqGoprxZ+71IDnLRLAyHgqE4EkRvYKPZFGV2u9vJ12Q1AYe5xqG2QbAIBiMJUE0/ZbXCkUPYVmBi4dJJbrrgHnmhIF7B9VDgepIdIIWHqxlLhxP4yjnUczA1OyXunEO6cKpfJocFJwA64yqnWAWKC5NSQHzapXDdRbBexWeqOFh2knSZ5eNXaXuDdld+Nx0/+SwKjsFCZZrC02dh4keh/GX6IBW8PIT6zNkQs0K1TlOThkoQVHbrfEpomcKYTAXmW7YOlys03mYcyu56NKSKV0cpSzBYPYHBxmkM1o9j4/QjQGsRiLYArjJAllQPvqXBZQxtnx7C6enLL7v8j9/6sz/7sRf/0IuP/GuaiEOHDr1rGIWvtUxnYnHpFBqBLzvzoNKgbUzv0ccee+Sv/ur6H3jFK15y/JWv/G9P/8AH/vJ9jutfnGk2ep0Q8GdglmZgOA0cvPx5GO05gFAvYcKpo+JUceroEo7eeQ9QLuPgc58F1D1ELjDydMSWBvoN83XjK0G/Yz0di00LqappRHdXDa7hyfTLxoZ0bDLmWLD5Qefg1bU1WdvBZbztEGa9Irokr+QKFsYpmD/HZoFGjzR5tLWx+HBZaQ+DzirGcReB2YfROwFXa8JzQ0w1MsxOjtEoD2HrTRijDexq2CjpMUo81LVEbocThO/YcGxTVlw0LBTchHoaTjTk/OWrM3GsFesRvk+VJ5rQRfhvfq8WgUbl6ZhuzyZGY0eKRRKXECU+HnpgBffcdwqnTiercej/5W/86nvf/bznvYJdxFMfX8Uz8KQoFHw8x44dc5/97Gf/9OLi4lsuu+yy8t133w2PcZzcY3sOBr2BWHmQdsq9vmF6oqMoVSYxGKQitEtSB6nhccEr04Dm1hFZE0hTF2ZjAl5lAiPNghtU0Wn3JbMCcQKb+AfjTIcxLNMV4RrDjdqdHsbtLvQgkMN2165dAq7TMZNeO6Tprjc3pbsW+qDryqHYHfRlYuEh6ZI9lZv6yUXANRP/JxfY8ftUeWB3rVxAeQAX6ybJB6BhIv1yoALovUogalv+nTjFmLbglgnbZWqYJZ1YFKswGTF0E/pjbi+eMptDOYgWBbCQk/H3CwNLMBTee4iAsNfuiILdKbni6SOZxroGz/dFBc4P+VmuDAhc8yInhhErewnavKupQ32fWo+woLEw2DAI+HP9RNyC6zSLdvAsdInYiERhH2XTQInPTHsT2rAFfdBCf/MUOqsn0Fk5CqydBIwIPsHXzib0UYRatYrBKB5plrbc7/ZOXnLxhe9/2y/+4s3f//1XMV/7n/04++yz37W4vPRjF1709KkvffF27JqZlMe/1R1gfmF/e22zefgjH/+7V1317d/+2Bz2SPEAACAASURBVHNf8ILvvO3WW//Idry9jMzt9WKZKHRnElYwg3OveD7cg+djK8wwW5nBoB3iS7d+UQ7oxuWXItgzi7hkIGaMCkV4Riavl4gpmTDHqNFhH9qIympOCBoc3YVNwkScyWE/NVVDqzXE0tKy+G/JWCC4kAG3ZMEt29Ad5UgbhUMhN3BSrbg+ar6LsNWElYVwMEAWbaK9fgT9rVMw9QEm/BhPm7cFe5ioayiXQlj6JmyjiZI9QMmJYWdDlAygxEmXoHoyljUWsTxiV27FV693jp/ws0ybUgyEwpW/DmrKFH2IZFBxz8rGJBJ9ucq5NzBOLcEko8TDKCmh2zY5VeDuexaxupau29bcn/7F+z/0ngMHnvnUZPGNWCj4mD70oQ+dfc0117z76NGjV1UqFZ0d7zCiH5HyxWFXH4hieoRedyj5Eo2JWQxDiOCOU0Ome0g1UjIdjM0yUr0BaCWU5haQcL3i0Ea8LOaCVCoTFGTxUZ79ZCaZonkYxmOEwwhTUzOiFOekwE5sZm4Wa6sbohdg8ao1GuKDxA6IOAEPYXbPvNg5MdgawWhTHYxcJY24RlIqaK6wYjJJaI9B+wvxhOIFpmygiUdw7dMf8sCHWG4YjomgVoVmMWa1pHKSLcV54QEu1FeMZRriCmrA1Q9xBeojuGbLdRq0Z9j5UWAl0t3l/8GCQYsQRlxSFOjSvsNxEdMamlRgl5niqijIuik3mxMLEE2DzWCmfHUmhWPMYsHJIg/G0YCALB+axJkaLFfhL3KAGBkyM0Wo0ak3hke1POvLYAgPIwRckdDWPNzCI/fejv7KEaCzJgXD8A00PBvr64uiYxnHQ0zvmh1Gw8Fae2u9ddVVV/7ytW9+423PeP7zF584YVx11VWv/oebbnyn45XmXdtEu9nEueeeg5XVTUbxhl5Q/uLN//DxlzzrWc9q7d698AtraytvsCyrzsalRzBbrwJmGaWJ/bjgGc8HGvPQSw30mwM8ePgI0mYf2v4D2P30C+DsmkQnCzGmOK0QVcrakfnkaqVUKSvGH0WapjQXzIcg5jQStf/qkeOkC22/lG7gwS+5Il51yh764wjDUQhtHEsgUJkxpEmIAdMLm6vw9RDjzhLC9glkwyUEbg8LMx727a1gd0PHlNuDb3RgmyFssw/b6sKzhvCcCJ7JUVH4tRiFEZIBwQ4I7kB8z2ZzY2ai/SjWqtKAGEq8KiwuFUyY//+Zd5+y4Wd1TMREUISqkinDsC8LcWIhGZew1QTuuvskVlYzPPpIC62Wfezcs5/5K7/xG3/w4fn5856i0P4bi8WTZqIoHs/evXvfeerUqWtqtZrDkZ8HiFL5MruB+cK8CEpq154ZHAhgkH5ouEhSA1HCQ9OAbvswvRriUVXoihN7D6AbjmAFDcnBpodNnF9sAjBrBhyDHkbEL3ghZgJNkK43OTUl2AMPd04ZEggkXjncpbpy8EtAfax29wSQWXzkAKX4iUevFAoyWlVADA/MortmhyVKV2mkFCipWEaaTDkktNgB7xs7T+IUBpIB0+wy2HRv9R0pZCwYvI/EHkTYx3hix0PELi9V7CpZFRVCrTx3gAVLVNs7Poo3Dn2lBPQeJYjoH8WcCslmzjCIQtFZcM3E7yGjSjQmMSc/gpc2EpIEOFEQExkTzCeZgJ8VMO4HPuIxI2hZ+Jg1zhXXSKYNYhkDLRFMhGeSmN/FY7hahoChTXQyGjRR1iMsH3kAiw/cCXRWlLqbaXvyXA4xMzeFreYm4u4WJqYmhtGwu2Sb2n0veuG3v/eaN1/z0OWXX75UCOpuuOGGQ6969avfnYzHTx/2urtNQ9eIUZQrNSrlsygcHYmT8B/PPXTWXVtbaz+wsrx4uWnYnmY6iMcWRmmJsmw0Fs7FhZc9D4k3iV5i4JGHjyFa2gT2HsLuCy+EMUvltQujQqdiCiUT6MyJYF67SSCbeJiBbrsl7z2bcaSmjXarj8XFJYw2t+SAhuPDnZoQ6jMPXschA081HkIvpzW5SXfZCGFvHcPmMtL+BuhRULFChJvHBZCeq6eYa6SYmyChgyy0FsbDFcxWAVcbwDETeH4K12KIUYdqecSDFL5iPwutVgK2hKXH9aop71Oabe4UCHK9qHRD6h0mK6md77v86zJs5HqQnU2MrFW5ghpxDeVhbT3BieMdfPazK0hGBh4+PE6PH0frJ3/y1a/49V9/H4WST7Gh/g3F4klXKK644oorDx8+/FuGYZzf7XZFB8z96szUNJaXl9Gk1YdNsRpFXT6GA3bZFJf5iDklxMSe1U6dvjtp6AoTZeHs8zHMLBheVRhQhu1LROpgEKJSrkLLTHQ7BFJdBJU6lzxotzrcwsvvZ0vPA7Hd7oqCXC1mlNKaOduFvQc7IY7c42iUr5/UhVH06QTqiouDXzcd80zByLMgOFEUugkyU2Iys3iAcs1D5wQCv/SJsI0z0aTEDiol1GoVuK4j6x4GLdluIMwkwQcolGPWAGmsEibDUL8zPP1i9cTHlRuGyGMUjytk6A9pw07rcyYEZrLK8MtlNcWkqezSHV2B23zENl8DisB5IOQCR7WCUsIu3sYoZbBNIsFJpbIvj5MrJz4HGnn2BCnErCqFNlKeRmSpGVkG10jh6Cm6a6cwV7FhRW3cf+uNCI8+TI4n0FmXdZRoMGwdJd+DkRE7IRV6EOpII8fCnS980Yv+6J3vetfnL774YibZmR/96EfPfu1P/L8/PRx0n12rlM/ma84ckmg0xmRjOllZW95wTH0wHPR2O7bukqjAtUgKH3HCdWkFuw5ehEPnXwG3tgefvf0eRK0BtLndKM3OY/688+HPzeJkc1Pop4ZrouQ6KLmeJBSKFkJsXsaiLeK6s7nZhIzOPFhdF9bUpOBlXFSWhLzAvOkUQckRX6ZWcxPd3hYajTrarVX0moswx21M+gkmSyOU9I5YaRycc6VQlO0u9GQdptZENUhRKevwrBHSsA9Ti8FgOeajE7vIsgTkUdiGJhkqLGQFWUMZZp5pgsTMUuTguQV6fmhtU3i5JtsmaqnJVM0VvFDoY2VsMwILfIPfRbCfK2XXncXq2ggPPbSBI0e6uO32ZVhmdXD4cPuxt73t2pe//vXXPvxvOCe/6b/lSVcobrrppokXvehFv1StVr/ftK3dXPtUajUc2rdfLpjN1TXp4of9ULpz2+aFQf8mzrNkAvnQTeZD86DUYFuT0MwAc/vOQWr5iDWupDxo/GM4kpTHcT5lsBGZURl35g4YZ0ljwVpjgisH6cxp9cFV1Pr6OjyXq6hYrZcstbvnuoCHJldjfMNzVZaMqGlQYJ3qndTBxw6M3T07P3VwjqWLJgOJk4LyahqhXJvEkDnDpi75AAatvysluS2G0jOsnp5OCQsHFb6k1lq2ZHn7pUCmIh5ywoZy1KpIFNx5oZAwmye8S4pAG95bHgK8f1yDcdVEH6mQnui6JloLuZ/CxxfBBWyuR3jn8k5RwPE8ipPguKwacuGYUnZHYk1BkaHpEdSmJkZ5RaXGGGNOTfw9I9qRMFCJOJDKfHYsTlwdVCzAiroopUNUEWHz+CN45O47ka0eB+INIO4oFD/sCKDqBjY8i8IyDf1up2dbxqJpG/d951Xf+b63v/2ddx44cED22xdcdNH7Hrz/vldWazWLuel0BegPQ4Fbx0mY1qolnfobMbWkY5/O6Y2Rn3XMH3oapmbPRjQu4aGHj8t7s3bBxZg6dA5K07MwqzWMSUfWSWnm06mYbuFggPZWC5ubW4i7A8mnkJOS9i4TDdSnJ9XK0WDBZwPB/zKgpSHScQiLmRBJD71uC1ncR9haw3TNwkzDRMUN4WcbKJsdzJZjTJeZkrWMhp+g5iZwzAFMvQ/bIIY1QBL3hI0WRX2EYUdYacTMfRa1nAHo0S2XU2w8wmhMr1q1RuT7VZlY5m0HH2Q+LahQJYVhsJmQwsAJUi4QNhlqVapnJnR48tIxLZGFQpO4XgnslWs1Ci0MIx+VyiHcdPP9OH0ixoOHV/CF27t938ftv3jtb7z2ta9907Fv+krwrzwBT7pCwcdzzTXX7P/TP/3Td/T6/asmJ6cnSI+jhQcT47JRjInGhFhrEBAWDyXJvuYilFbYASzbF+A0jFIE3pywoqrTu2GXJ9AiW9UpC6hdKjekGNAOBPyeSkO+t7nVZSAoavUpbG224FaqcjFMTkxjeWlFQFweXNPTs1hf38w1T4rVRAWrhGZYtjhq0oqbtYG8cI7NsnslYMlCwTQwitjkUOWqiBeI8mPghcOdbBSq25qampAQGArc+DNbrRZG40gOUYL+XDeEg750kkOJPh2JKNBkTjNNCwkS+674OxWUWn6NgUbFCkwmip22TqLdoK0Cb8uAxd/PpDuuriSjQ63XZLLiOk3GufE2v1/ybSS3QwGVXEkoED8XDGo0HeTzwDOEu+yxyvYWLaOGEZ1M01QeY5KMpOAxBpcIyTCK5DHraYK4v4WyNkZJi1EZRZj2DMn1vvdz/4Do9AMwM3bCA2R9hjdR9DXCeNhRh+ooxNlnHcIjjz7CpNxodnb21jf//Jt/5/yzz3/gh17xir/Q0uQyy3a9Vmcg+AxXnvVqBWsri6Den4JByWQIyTALEMWsWg3M7TkPhlnH0tJAMIqRF6B24BD2Pe1bJI8iGiuxJFdGzXYTSyuLWF1fpzWxKmp0CDAslOtTsFxP1nIWMSLPReawaUgQjnqoT5YxGg/Rba2i015HNiKbb4Rq4GJ+wsOE3oKdrMHK2ig5HUyXhqh7PQT6Fpx0CzNVE1Y6gK1F8B3SVxmoFKHd2USnuwXT4Ws9hmtbqJYDlANfXl86KBMndJ1AXAfYRJDxxueXq8QwoXtxgpoTKC+pHKeTQ16sSJQNCYdF9UGKhyoBQp2VL1Fvo1IeM/DC5YqTzCnStDNZQQEBTGMaWy0DvZ6PR7/cwU2fvhurKyGaW/ryYBB87D3v+dO3f9/3fd9TMapfoVg8KQsFH88LX/jC82+99da3Tk3PXrF4+vSeiYkJthJaOOinnuPE3XbH8X3fjxNlM8ELi7bkyYjMEdU5I+MKpgToJUzOzGN6fi/W2kNhRm11QviVBqKQp5kD2yrBdsuA7mLMNyBPK8PBcES3TO6HTXTaXbCD4phNi/FmqyO75HDAlYCOUrkiIjr6MHGqkAwZUvwIOKu2MafKqjAiWUkVHSUPX5q+cdlFmirN9iwT9Rq54yM5lNUunzoJW2wVLNnnK++mURTKwckUMvo70TOLhbXLrrTArSWQSZeVFeNeSyViAtZ2doEyQTyzGuMFTdquwVVTlmIQR1KsyvWarI3ava7gNTIFjMeSzR33B3LR5xJueQ7VKKXeijJhFHtq2jaU6anFC3+EMFGgPenHEiPCjAtXOdfK2iuFYAXEeft8vFxT0Z1WS+FpKZw0gt7vwoiGqFo6JswxVu//PB64/bNIt7iGIuJPXn8EMwvF+rpSsdFsrmHXzLSswNbWNxM/8DZLQemxQX9wME3TOWIUJgOfRilsyyHImkZhT6c2QbncOlIodLOEMLFFcDc9ezb6Qx39jgG4NUyddR6qC/swsgl0z0IzfZxeWkJrc1MVdb5PHB2oBKhUK6gEvmhXyM6bmJqUfGxOgcMkhOno8AMHppvh9KlHEcctjJMWmJI6UeeESy1EiAknwlS2jJq5hZIzlomibHdQtgeiffD0IQKbkxrz2WO6tiqFfsqCrcGyNWhMoePlQJoyjSNDxXLzHCbXBQIui/mggO+0b+Eqlu9zpjhq0OJUgrm4Ct5OsBRvMPU+EwIEv1feH0LtEiPOQnOka45iy4HUbxZ5Tt5qtcXGARoTMHmDdYRhBWk6jU998ku45TNfRpYFOHkqPmU6E9fd8OGP/69LL730KUHev1AsnrSFgo/n6quvnv/rv/7rby2Xy88eDAZXxHFszMzMfNl3/eNrqysHytXKJWura2ft3bvfOHbiOOq1CelIyULiIRlFfPgVwCgjKNMO25VQIxYCSSDLyI5il15BChcJi4buwQ6qsJ0yInZCQQ0LB85BMhxhZWVD1g+6ZosgTw7ZVGU58BARYRkZVI4n/k7K5kIBs+ykpSjwoBRbcN4HAt+ORJEmY3ZLmer8JShIxhAFotP6g+sOXWVFCJU0d2ulpff26F4AgYVegVAuYzm502Y2RhTJzjtlZ82yy1OONuNBgIXd8/K7SoEvzx0PZ666SN5lcJFou9hc8vc6lgDMETO0k1geC7UP/HlqTfq9DrKYnR9tqglScIWgAEwK+riy5kSlhH0EJgnuj9TagnYhhTaD3H52zNzEkzxQ0HeLx0kQlcmEva4ou23dgE5lMREmXYObDHHQ13D83i/hxGOPIGxuYMQMjN46kHRgZz3xjEJKvQcDeKhs5mSn1mqk7hKXonCSTb6pG+PAL61tNTfdatk3siyt9AYhTE5XbhmDiK93CUgMeBPzQuFMswoufcYLsOec83FipYX1doTTp9YA3WaACLRKVQrEvnMPIDNZCPqoT1VkzcJprsYURmpS+n0hB3Dts7m2iI31RXj2GBU/hWcPEbiRmPFZVh+eQw8zHdOlCKXhY6g7PZQdC649RslkmFAGU6NvExuMrliE066DB7ZMu5YydCRtmROXIgUUgu8cQyjEo4WVCFeKubNw8f38GZI6FN1akSL4/t8mU9A6XcwmWSBI4GAfQ/GnOs0k8SKTbisXqbLhKibuXIkOHZ1egjhyAG0K6ysGjh/r44YPfpGGvOgM9KQ/0E7smt/3pvvvOfJ3/8oG5pv2v5/UhaJ41T7xiU9UNjc3S+vr67qmaf03vvGNLdonXHbZZe+Zn59/0dLS0p65uTmD2AE7Ih5y/NPrjeAHc4gSlXnNSYA4BLsU3XAF+DZMrgv4NDmAE0iHIjQN05MksrMvuQL9RMPa6hbSsYGJxpysg9rtvlh78/fx4pLDnF2VbsOkfbnJbGqVzSA23ALqcYrIL5Rc2UwthBBlRV9AHYLyZ5BVTD6eFyE15NkLIM3c4dzSW3R8vAClGKm9sFyQOauKEw8Pb6pzhV7MKULTEfb6EpU6bOUW/wQVRyOh6rIYTNTqkmRnUkOiKyNAEfRZhtiGaLYKM6LHlNhY5xNQNlbmicoCBAibA1mh2JatWFG5ZfuY8vpxqvb7woZSuAd/Nzt0sUnnZsE1MGIXKcl7CuQX+wo+VwKcUk+gTA/FmyrNlJcUEwmHfVSSPmZ9D3GnhYfuuA2bD90n5nRmuIHR4iOgQ0kaNSVpz+EwYCpxIItDPE4RVHjY06Lb4sTUfPF3fc91oyQ59fef/ORrDRMHLce2iSH5pTo6/Rimw4PdgmaWYFgNuOUFTM8eQIsKfaOE5loL+sQszFIFBy+4ACM2BLaOuf2zGI66WGstwfYoptTh+SRYrGGiUREQv71FncM61pcXgaSPmbqD+dmS4A+1cgwTW3CcPiYbBsp+BjvbxO5SX9TVFO7pKb2jUuFAcL00pqCR/Yvko9OLSxVzThRi18I8bxHyFR3+GRprwVoStt5X+CDZo1gjqb88ng4rjR3Bb+lc+HvyG8sJHcQGie9pKVeWebER0R7FeOra6g/HiCNOxhNYW9Zx6niET33ybqysjjCIAiytDHrjUXbzO9/xW6/77//9p59aQf0zr9c3RKH4l96H7373uw+88Y1v/MNyuXxhr9ebY/dFUdxP/MRP0IcHH//YPyAMGRREZTWZUhSLcSTmJOEiSsj9Z8Fgx+7AcCrIMksUrxTtwa9i5sD58BszYl/ebcdiGTJOaU2RwDAtxLQaZ7gPVdYSLkT3V3bwOXCcUz/576JQsFNixoN06CKQUpRX6WazsQr+Ae0NMnGUVZsbFi9GthrIKFiiRw7XA04OBpKWK50gPayUsI/sJv6bayMeoCKwIzbCy4weTaOxshkfMxu8qxTl3Z4qRvx+y8R40INWqYilil8ti6iQmzlSXakIr0/W5e/8fZwsyH1nkWAHzMO2XJ8UoaQwo3aaDpI+qevyvdRVkBLLHpG3Id2sxdwG2nYRSM87TAH4lWKdhZGPhHbmbDLlwEpVaBQFexR0DXtt6aSbS4uoOzb2TU2gv3QKD95+C9KTj0DHAOnmSWC4IcE5NimgnOakOebrk2Kr3xVho206tJU//a5feedrL3vmRfe+4xd++crbbrvtl23H2dUdDOF6ZXS7IexgCqOU7yEDVmkOdmkXxlqAmKK5TENlZg6V+hQm5mZQn2Ukb4L11iosP4VT0uGUMnhlE3FC074tse629AhbG5tYX1mVA7/sOagHNiaqNhplHRNVA7UghesM4DkhghL/TpVRH1nYkmnLFL2zsungmikadBn2gElmPzABr8gXkRhURbgQVl5OwSgKw05qqwjknqDHeeK1ytdSYXC52DTvep5IixW3W3EZzpudHLsrCCAa3wxZvq6VCUcVCr43CAmmqYfxqI61FeDksQi3fOZ+HD8xRG/oY3U9RHsrPf2MKy6/+tOfvuNz37Rjw1d44N/QhYKP+yUvecmFN9988693Op0XappmX3LJJbjuuuvkALz8smehtdWDa5dQq05KV9/pks1BRTBXSCwWuiTisVAMQjqz2oJVULAXkslilbHrrItQrkyjPyAeoCNMmDXBg4QBLhl06iZsFxrBda6rJKbUkUM9jIfQyAJhEh7Ba04eeZ4xO3JOE2KSx4NRVx2z5A3nXRwLBZswcZ9lx8fbEKwhxzeoMxFWlQJVeXAWXR4LBXfaxBWosBar9F4PCV1pLVuYK/xwaE8+GgmwSmYXuzyyzcQgsNXaVvoSazE80ofLglPQEoJiPOV9ZQi2QJYM74vYuI/GWNlsIdUN6cjFOj0HwDnlkL7LJD9OJDJFFRgKE/pycJ84BBlR29bnSSyMJ3oE0bhOLFFoy86iHasdu+NactDzvjHwZ6JaQcAVV6sNJ+qjrqfYfOxBPHbrjdCSNrT+GrTBJrSwLUFKRjYCMVzLsTAyx9AsQ6n2LevIW3/2Lf/j5972c5/84Ac/uPf/vvrqPxqlybfpll3i+6XTGcIpTyKOaRpZRmbWYXm7EY0sYZwNh33MHzwIu2Sh2iijH24hGveQ6gNUGzZqDQuOl8Kw2JBkKDl0WG1ismLD5YoyjsS0r+RYaFR9NKoOtHEfo4gWGyNMNoidDdHtrkJDiKCsXl9Z7RHjSZhrrglNuEQigAg7uf7h9KTWn4WnGM9zKRQ7BHH/XLGQKe4rHUDbegk1/XFVy4/HFYqcxMHbog+UCPLyn6NljPRJ+QoqbxkEr6C6j9cKr1lTr2CUVtDadHHyeA//59aHcdddTfSIEw1sDMJ0K460637/997/jpe97GVf8zjdJ3vx+YYvFHyBLrnkkuc99NBD76nX63u3trbq09PTeZ50iI3VDbgu7T4aghN0Oz0pFLQQJ0ZBvyjL4h6cOdrs4k04fkUostHYRmpVkRHjqE5jZtdBuP40Npp9rLeHCqgl792yJaWOXZgED6Vq9VEA0IrVow50KRQygStPJnb7HJ85bRCkkw6NHZM4MZApxEZKYRxC8sgBcPlZ4gYFHpHvlou1jSiwOb5boCxNGczxwhfbanXRcjfEQ4QURR7sNOeT/ONchS4spTQTr6kebUkGzBQYifuoVynDLweYn5/PA5dkOSS/R6mwGaKUwqmW0OsnUoDE1iSffGT60BToLs8bO0mZlgofKOU9xcONhW/bgp1YhqT1qZha3lcWE1dccpUxoeupFVe71wds5dflaRrK/B38WmcLXtyHH7Vxz+c+iXRrGeP2IrRhE0bchT4ewswS6FR/+6bgMHxcWZZtff/3vviXfv+PfudP2u128pafftN3/d1H/+59lWqtyg1LPGaOSAWdXohqfRbdvok0DACvAcO3cd75Z8FyM0zNBOgP1wG9i/POn4fjR/C8BNWGAd+NMc6IR6So+Bps9NBaW8Iw7KNarmCqXoNt6Rj2W+i211Er2xj2m2LfXSnTiTVEp7UqAVlOYEmYF0kPFqNqOVHQVsMy4dhqcvLoRMwpikl2xJ/4vmGDkK+eCESrgfYMNvHP/f1fOiifoKeT9//OVRRfKyWoy33AyH7S1XuIX+N9kkkivx/5D8s0wT+cOMYZxX7EGauIwwrWV1Pcd/dJfPozD2JtnX5TDsJIi44f7T369rf/zxe/7W3vfIou+4QX7JuiUPAxl0qlHxkMBj/juu6uNE3rrutanXYbjWpNmBpicie52zyTqSA1wQbNccsYCgjJdYePMTMiKOwyXbj+BOKU4fEW4NQxMb0HQW0BceainxhiMEix35gaCfLBdYqDOI4rK3Faj4uyXApEjjmwoyKoLRnTaswXgZ0Yb+S7V4K9pqnAXlkBqNhRRa+lH44ClnmREFCW28tBYHWoKjBSJoAyJ6N4e+0jUZbEFkYjVRS4SspUGFJh71F0/WI1zZBXrsiIuWCMbr+PZrOJtNOWGFbZ+9hC5leTB/PBPQ+e64qBYKlWE3oub1uor5zCUlqdEAxP5H4WQLms47hW45TAdZ6hcjOKhDw1VaiAp4zxrmki95vrChYLyfOOE1nHESzvRzES8Hl0ENguzCRF2mVuc4oKxjCHW2geP4zN4w9h9eh9yJqnoad9uFoEI42RpRHCpIvReIRyUEa3103PO+f8m37vPb/3hsqUe3RjcWPvq/7bK9/X7fefyQerW3zMPnqdCEFtAr1eiqmFi9DuRajVyzjvvL3wfDpuJJiatjG/UIZtD2CZHfQHS6iWM0xMMMt6IAc/xiF6WytIhn15DviYt1pNjEch6rUyKoEtegnHYriWWlXyXPVdjgPMXeEGlX5PJRHlUS0vhZ74FR8fUkl3FMGcbcjEJ887cSp5rZiIuM1f/Wdrwb82UZwxhFE/LhidjBTqdsnUKwqF6I0Enzsj2lOANgvFDmxDVk8sFKlMIGz20oyrJx+GPoNw6GHxZBef+Ps7ceddG+h02QgZWFqJx9aoFAAAIABJREFUjr3t56+96q1vvfaRJ/sE8LW+/980heL66683fu3Xfu3ie+6558dt237mcDg85Dlu5jmWPewPbDbqkrKW8iAl0GwJKO24gayRqMS2HVUowngsOIbj1YQXrxn0VqogzjxAq8BrLCBo7MKIBoS2K0FIiWRV8CIwBdg2DHVgi5urYA9cM+XeNjsKBXUE4n/EjooXAJlQeU6xrnPPrNLKhHyYv5qi/JbVDPeziqkiNMN8UpEgJDqKuiZopstmzMjtOsStk9VSTFxz3Qc7zXwlJOI2elXR7oMdu+1jHDOmVrFM+PNcG9EMUKYSmYBYeRKAwU609lX0FeFUan5Zci2UNoC2Hq7QckulsspbILZRANFkwYhnqrpvxG5KVRuEjLajWJm5IRbVOQDO8pCy4CjaLXUsmuRD006DhWMkByAdV7N4hCwai6lq0m5j49RjeNqBOaydPIyTD9+B9ZOHETdPK8wioZ4hhO+5KhvDdGT6sQx7+Q1veN21L7ryeZ+w7bLzv37zXa//2w9/6HWGZZtjwaco5HTFh8z26StWk8P3ssufJlRcyxzi2JG7UQpGGCdNDAdLWJgPkKYtscfgIZ+OU9QrVM1bKrcjHUn6G0H6YdjjECvZDsNhimpNg+85imI8ZuG3UatV5fnrh31MTJPKzEzrAUK+PuORfH/gl+C4DOVSgVXDeChrO+JNRSQub4Nuyk9cFe1cG3F1+JU+eJt5iXh8oci/eua2iFGoNaIiZOToRM6AE7aUDOLq9ddYKHIPqbFoqTyEQ65dp8QssNNK8ZGPfAG3f6GJbo/vcwaejY7+7u/+0Ytf+coff/BrfdA+2W/vm6ZQFC/Uu971rvott9yy57Of/exLTdO8OOz1zsmAwLGtzDTtdJwkga5blmk45mismXE0thyvrGkEuuMUY40jOHOPTdFYTE7uw9paV3KQ4U1xdgGMGvzdBzA1vx80t+4KQ4ZRkxzvmfhGoZAjBwTtM1QDVTjHKg+nYpogfiEUV4kQzaC7jsIZ5IJRB3BhiZBzf7aLhkwqzCrIpxOusYRCatCUzYfl2xhkdHpVu/zi4jvzpk7FdFDS76hV6PeV6n3YF2sPjv/ENvrdDgaDoXTzFFfxZ0qlQL6H38/vo50HabVMR1Oxp1TlpuhstVWeRpKKbTjjY2WUK0YiXvieJ8E1vD0JT2KvS385oRanGEQDMU+U54hTlsXnUqnZCdCS/2+QjUXwfUyKrbImkdUKsy/oekGCgeFCkzhSAzoFa+1NAbH1qIV0sIp+8zi2Fh9Ge+MkELZgGiOMum1UazWxc2nUJtnRZz/wkh+46S0/+6a3nV49Za8uLR54/U+9/nd10wjCQQLbCzA5NYdWp4/9Bw/Aq/io1nxk4wE2t07jsUfvw749AXbP0WAxgpa1sWu2JGJJFoeF+TpsI5UJYTDooVytyfuBRn8kHLTaLdRqHqamG4hGEaq1kijz+RoUBVfWmzQWZEbImAC3Cc+1xR7ElEKr/LjiJBI7HDYA200ICy99uOTn+fo/3uLlcb5LeZH/SodksaYqJovtiaIoHzlzrWA8CXOP01Oxiip8yXITQUWzJuNNUXbpQabTzFPjipONWBXD0MSgB3zog1/AqUVS5V1sbYY4dTpb+Zvr//wl3/3dP3L7k/1g/1rf/2+6QlE8ge9973utEydOTK6trbntdtsWeu3KysxWq3Oo0+3tGwyGeyi2Jg/W0GwrhV5KYZSDct3vdXo14hSm4SNgct56G42JvUhQQnczBII5+NN74FSmMbVrD5qDCKnOxDcH/ZArFV60tBYhsM0sYpW7oFoqxVxSrB6VFSGuFgTxOIBwX88JggdhNkbg0XRQgYxFp8cVA3fIwjZip85unrbUvqeAZdOUQkEKq+7oAqjzg2M+b4cMJE4Q9KzqDQYCDBfYAb9OZhGLRkj8gHfb1OXA4HpHPH0YezpSe2Tf8xROYDCoicFIKuGPHzyMGpWqrIFGUYLhoE/LODi2hWQQodXcEjbPkNhHpy+aDq6u5A8rb5j//kIxKCs4tpGKSy/Lt5D021zPx6FKphyhwcjqBr0NhiPQIAsScQhbjPSYP4LuFmSvxjwLUmQ7p1Eh68iKsLH0KCyTy0D6HLE+qV05H+OBAwc6z3rGFfe6nrn5wQ994NJB2N/DA0vAeqck+JZleuLjRWC63V1BHA74EuGSi3fj6ZccQL0KVKucHragg5MKpwYdvkcq9xhjgvZCGVZFVzc4efGOpMJS4n4+xQi1RlWeaxVHm7OLFAhGv1W5XYLzIm7L41SFuZRTjAsWkzQS1KjmQLMU6zQVx9qv9CG+Xk/AL3b++wwrSk28BZi98zaL1aIEGnHlJRjFSHmGFb9fAG/eb36NDgJq4uD304FhLDbkHsaJi+FAx4njqzh8eBOPHEmxuWlgbSWkaeDq93zPK97w7nf/+fVf64P2yX5737SF4iu9cNdee73tuke9zc3QGw573n33HXZ7vX611e3vOnrk5EtKldpz42S0h0aB8YD2BXW43gT6ET2lPLFnWD61gfrBc+HVpmF6FaS2h+4wQacXQ7d8uH5Z7EHoMlvgI8qUTwnuCvYSpw76GUlXxzyC/BCUNRW7O2oE8lUUNQsqS4IGf6rYyPeJi6gNu8QduSUHFDt9rrziMddEkUreC2j97MhhJ+E1aYJGo6FEcv0+Enb6j3P2HMGvVwVrENxDcBNDAPHCZcF3S4JZhH2KvRSziWwrzlbFz/SJZ6SaaDgc3ZbHxM+VchnjMMbRx45glR5e1FrQmno0klUZWVg0teu0mnL/uH5hVC4/9wc9tFpNBAHT2sj5V9TYOBrK44uiIdLRUEJ4WEiTQQJ0Y4Ciyoz4jVoLYpNus5swvAxO1oYebiDsLGE02sRUvYTecFMwD4KprD293gCmYWKiUUOvR9PIRFZCZN/w91JHQ3dj7vuieADX4Ss0hKPY0ZidBfbtr2F22sHefQ0s7C6j015Cr7cGyxqj3iihEniiROZrTcGaYgNxLcPLmVMWp6lYsK1ao7bt1ZXmXlpqUanDSGmayLcR401V8djOGvknh3uODeQFh80IiwvDh+SALyJ7d3yWWyxWnk8AvIvrryheebe047LkHVNTAQuApCwKPZZVn6tgRewQyxn5JrX6VFSQM1YzjuOKNoqFgmyzUUKqeoB0ZGGzZeBDH7oHn//HJg7sm8NDDy6HpxZxx9/+7Z+/8ru/+0dOP9kP96/l/X+qUHwVz+b1119v33zzfXvf+94/eGNjbu6lzbXNmXJpAuNYwzDUEFRm0e2MAbsOmAEMv4by5C5UZ3ahMjmPOLOEDdUdstdjtChHfdqL5PRYof6ZyuCGdsk6dRCWOLJyghDlNS8EcsgFuCZeHMKxeFCooqAKheKcs8jQzmMYheLF5EjQEwsIxVME+dgNj2WS4DqKBxmT93hhBrSJqJSFBsvJhJMAfzcPek4IXN3QpjrioZR3l1whiR6jsIDWNLRaHXV7nvoZsWLvdUWLQjB/EPZRqQZy4HFPXnJKaFTKCHtDLC8uobu8iirdgafnEJRKypqBdtsGfbtM9MI+onEkmg92nJLmZir6LYsB/y2QSL5SET1vwaLJxih5JvpdUoJT+GYZZmaivdnF5ulVDDY20V9ZhpX0ULViYT5l/SXY6GLYXsKwv4IRsQOPBxAPRUsKHus011+9fgeeMKyUBYlK+ePLq8SdiiQwQDkwsGuujnrdxsSEiXKFk9gQu+cDTEw5qNd1BIGGZNxBp7uBdBwhKDvib5b06NTKAszXkEckKaEEopXiX4V75S5J/JQpIaTKc8iztfOM7cJzi6+XCg7KM0R2XCNcL6oP9VlMKnfQWXcWjKKj/0qXmEwX20D0TgaV3Nmcyq1s9fm7ZGAsilWR0CjsaUltV4Ui126IVkiyAEwJMhuPmXVPIkRJRLXdnovDhyPcePMDOH1yC6sraZZl7rFafc9bb7/9kb/5Ko6Gb/hvfapQ/Dte4osues6lG53eryydOPW8am3SXZg/iH5vhGPHTsNxp+H4dbGU7seQiYJmg/XZvWjM7sNg7ODY0jrCwRhWuSFYBVlWPDjYmWvmmZWTkPsk0EuxmuiWKhcW/801Q85yEm67+OJAunpeSVwXcf1Ea27y3+nHROYKLyfBPwxDvJIcR+VoCIitawq7cG2ZIlqddp4opxgvnAAU4yRPpKPR3mRVKXVpVR6NBZjeWTAopqMYjz9LjIK3awnO4skKTbK02dmSDWU7yJIROq22RKySgXPw4CE5JITrz7RB0YIo4Hhlcx31mQk4DONh55gmSmWeRPL7aBtSrE62g9LyQqHolZk4DhM4r3gBtLGBsDVAOkgw6VUxX/XwhRtvwf6pKmYD4NThO/Dwlz4NhOvwmNUwWMU42YBfUtnfPJB0kEEzVmwtBi4Z1Gs0pYf3SwTnNfle3wswOzOFXreJQb8lvUGlAuze7WN6xkG1MsLevVXUJ0y4XoJSOYMfaPBcWrSkiGmqFzIzwoctTDZlpjhCLFiROKnmhqyFjkYO9B0rTnXe5yAwD2u6CEtxUNRkMokKzc3jKKr5mkcmWq6/+G/u99jVk4FUBA6JnxPfj+rrQroQAUb+73xaKHAJUVgXE2v+/er3q2lGFXylulelKv9M8JrVmUpsweGKYsaKwnUqbT9UWBmnRTZoUTjGWjNDs9nAvfct47o/ux8XXzSDB+5b7VTqu3/37rtP/5KmacwBfupjR1jZU0/GV/EMXHvte/3f+f1ffWm7033rKEz3arbvP+dZL0ASa7jvni+L8pbhRnZpCmPNxdgKYJSmMLlwFspTe9EaAt0IKJUnQfaqygDm7jVXVou1Ryp/aF/BgB527/QhlFFeJgqlteDqqjj02DWLLbM4VdDWWVk6086DoClXJHGeFicZEukIG2trqE80ZI3DoCHRLcgkY4tnFIsXJwHBGRyVJcEpRgRxVEFbZFjROI67f1XDJM2uEFKJ9TcB8Ux+hhd+qRzIId3udMT1lGsE/hynod5WCyAmEQSYnqA4LVarKgLg3DdzJTYeyUpsZr6B5U0K/hQTZns1wYMrD1pS+3BxMtwucCyMAuZmgO/RUmOENE7hZjoqlguHmesbHQxXV9CggeLKCcQbJxBvHUfr9AOIO4swsg763SUE/gjlio8RvWWFUp2i3e7k90eH4xpihsgPCtx4b4YDCgkrmJ2bxIH982i3VjActJHELbjuCEE5QyVIceDAJDxvhKlpB41JD4aVAOlA5DmlwEXJs5AS18m1M+rozE0j2QxYikYqmxnxqCqyTwrdDnU6StG8E0wWvzEC+pnyyspHBrXa2YFd8MBnE6KAZsUqK7LVi8/iYSbFOTf1k3mz+HcekZtXcfV7i9AiRa6Q97bQwpXPk5DdiikmLzRcsYlJPzM35HuJt/D3MTbWxZABZJnIL2XlR8t/FjDqWIbD3fjAh/8PHv3yMk4cZ7Svm0SJf9ub3vQLr3/1q3/qvq/iWPiG/tanJop/58v7mte8ZuZP/uQvX3zFc57/g3GM/fd84c79leqM2WkPYek+fLeOmFYeYQa7OoNY94HKLPacfSm8+jya/bHkeFs0HyTPm02W8MR10QoUhSJjp0Sue8mB5RZ0WrJQFHA76A9F+S3dfkZ33FgUFzyQTVuTQmO7JoJqAN3WJSebwryC5srui4cxD3HuTOyghKBSkc6Nud+94SC3zVA4xLZXVD7ZdBO1qiLmQAEeXXOFeZJfxAnN/0RExylC2ZYMmfYXhjIB2LQnN01l6bG1JdhKeZIHJLMbIilQdIJlcaCFdqlSlslI4m6jPhzfESxFHBtMTSYT/j6V5KeS9HYCsoo+mR9GTECMaIBnQuNqbRjDy3SUWRyTFOagj8//7V/DxhBZdxFpbxHj1nFYaGN2ylHGeTQLpK05MY7MQrczRKej2GE82MKoB8siE0tNbiymLHqWST8xvt4UwrmYma4Ji8pzElTLGqamXFxw3jwseyghQX7AiTGEZsTQDQY3JRglISo+QXQykFRuiLwGOfOLr5XgVY8z4yv2/lI+wKNV1lEFRiHIP5+zXMfAcKkC3GaPknf32/iBQASK3q2g7rwwi2iTBV5NBDu/fubfSq/zL6+fCuxDTcycVBSgrVZiYnHPgi+PWwH4RaHg+5D3lpODCFwdZUc+YLQwXQqoZE9JEz6Ez3zmYXzyk3dhbZU9ko049tcferD15b9433U/9sOvfvVTmoqnJop/Z5XIf+zKK3+o8bk7/vHcX/vV3/6xW26+ZfcNH/jI86Ybc263FSJOMulWaRgYNOaxFVMlV8euC5+B2uxBbHbH6PRSeG4FUZLJoSZrIXZgOduJmAO7etNz5EDUHTI3mEMxkkJBsz9ajHOtJJ0fdQFjOn2OtguFMKhcAz6jUo1M8ApJD+PPxiFG3S7McllsN3TTFHtyrqykQ7dMseGQfX+ixGvKc0dhIsQ5ohF58ASnz+y8FbNI+SFxrSNWH/nBzfvLY4NFg3x9bRhibWkJWZJgctcuscsmTiJArWdx0y5hPDQjbLZbiNIRyo0KXM9FNCJAPIROA0TJTB5jxOcxZ9rwMRAAfxzQygjYfHVm0JbcC5CGIWxoqLguSpqO7vIiTjzwAJpHvgx0NlGxYoQbR1H3hjh3fw1zEwayZBMnjj6CyfosVk5vYGV5HaOEmEwP4XAk9upxTCYNVdVcKzKqNxQjRIZp8bCS15yvlQW4DgOFMvgurcCBBqmwCw727qng4MEpmS7IkOoPNjBK+4wgkZ/TLWWxIXIVCgtJcaXnV+GeV4C8HJ+k489xLhFxqsOUnbYI8YUDq77GjAghWUgnrwoQHwM3ntLdiwRUsfH+yUppx6pJ6tSOVVSxoip0D09kPRWmgMWVKXRoFkFZ41FoqoB7AbX1/DmUieLM6knosWrkzk0+LTh+SbCh/nCgcDxkCCMPUbwbt912DPfccwwPPRiBb+fRiKtNfckwK59997v/4B0vfelLD//HToon/08/NVH8B1/DV11zTenonY/Mv/R7fyB72y/+wnVhL7ygHkyWJceCorxgEiOjhHaT5oATmDz/WahO7UcMH055Cq12jDBOxdeIU4RGyw9eHHJFZuKdZDL0xVNfHxGsJI+d0DVhClNlQaS0+ihM02iWl42kY3dKXFno8Eq2UD0phKPgjIdlb9BFmSl3uUU3AW8a/XHFIzbn/KMrdbeY80lRUKN/oYXYpjoWwGhuBioTRao6P0nySxKh2rJAsCgJBrK6DIQxgnKASl0Jz1gIZZXEA4gaEq4fuHKwTeg2gf2xcONZeArKpvSyYjGujADVfVKHJf2k5GDLDeOKiYKMH+Zs62ECY0wg24SjpWgtncbJww9itHgMiLdwyQULCPQOMDiFp589gwsPzaDXPI215eNiwnfiyDoeefQkVlc6cGxPJpQsNVAuV9BsbiIos9AOhcrMTph7f0U2MHMXXMbz9qAT7/GBg/tnMDXhodM6iYTrS66ZPGByAth3wMCFFxzC7vlphFEXa5vL8Cqe+DAJVZWPwbGEBced/TilmDB3d5V1j7J/OWOHoUBtyW0QHoK6f5ngFbmT8ZjvqzO273yPqSxGhfHQmmQbB9qe1vhacDJRa0q1+jqTg73z72dYUTk99glximoqUveZ70WSBIjHiODTKISWPPZHAmTz++RzXvSoj+kNCDWo96G8v3J9RafDInYADzy4hhs/dQ9OnwYSJuMObTQ3qTFxlirViRvf+4f/++1XXnnlN7Wtx1OF4j9YKIofv/ba35z8wAc+dOkDD9z3lpJb2xeG8czc3AFzZa1ru8EMegPmOk4DZgOV6QOY33suNvsZYr2M1jBGRrCC5oGlACbN+HJfI1p5U0+Racpjh9gD07sK8RSDg7Z1F1qKmIc5rcs9E37gwwvYeUeIR0MkEoCTiUpZ7BhMUyix7PLZZcUsGGL3obo1TiySnZ0zrGTFlHelBf1VgEKuUvLcY7bM0tHL9cjPCmSXC5tdXBhK5kVGcZ2uYXphQXbQ/HaxhrAtZVGeg5UysRRK9RyfKQqDUm2rHbrEY7JY5i+I2loTsKeExJdgqCh3qHWo8OX/RjEmGHk7iMUY8Auf/xzaD94Ho2Jhwk/wnMv3oX36i5gIOrjqOedAC9cRt1por6xj2ArxsY9+CiubXazQlokIhcFONMPuXXuw2WpLp68buYtppiYvHsQ8REV3oadwXODQ2Qsw9BTVionJSR+TEy7iaBMTNQebG8exttIR4pLrqAj0eoN6iz04cNZeZA7xJFpUUNvSlqLDaYN0W4YDaVkieAaLqCRApiNZ6/G1ZPFX7FW6AfMZJC6h7Gskj5pGk3nGh9x3sc8gQK2KshSD3HJjpxpbvq8QwOX02O2c7G1zJ5lHtrUdxAwUYH0GpyiIEyxwfN8XRphqtaZWUIKLCA6jJsUnsq5sujYLK081EwWex0c9Sn2sb5r49GcewGOPMAcEorA/fiJCrTaHZT7vun08hf73t95y+1vOOuusztfouHjS3cxTheJr/JL9/M+/c+GWmz5z6M67731tGGdPd72pSjjUJszSnDtGDZrRQJr5mNl9ABPzZ2F9aKGfGoxegM6VhGMj4xqJGcgMPmI4DI/B3Ba8uLsF86NcDRAmoRzosoKhT7Sl8h+YPkZWETtOdpKub4uITiiTZByRrjlWluDRSKltMx74ZF/BOBNJmfvrKGGZ6sh4KKsDRnWfRRhNIXQqDhNScEVXQVuR0UjUw/zs+a6smcbEY7hGozo8n2RY+Hjycu1UiP14A9J95opbdTd0xarJt+1ch2ynZOYKeMehBxPxFw2B71FOh7jXA1M+Gl6AMgwcvutBrJ46CcQDGKM+ztvfwFnzFtZP3Y7LLyxhKujCy9YRNRfRWlrFZz7xBSQ9oNsBVtpKnye6PoM2GhU4dgBai3c7LRgW14lUiDN4is8fDzhLCgUfDr2iCFRTuT455eLAvmns3zcFTRtictKVCWOc9OC7BsJBB4cfuh+LpyhaBCiKrk0Bk9M17No9g8ZEANczYHBUQog0CxH4FjabqxiPY9QbVViGLgaMPDDZJDCDe3t6YNIcVcxQRSJnTOQTgcII1Puu+HtBbT1zjGxvvIoJIn+9ikKxc/pThUL9bLGKKphPxftcFaA8DjgPLxLSgmRus4dQReLMR25omX+BDUpRxJ5YSBgi5fgLuPGmu/H5zy1hcwPotIC1da7hHGw2I0xMTo+XlteaP/SyH7r6z9/3tzd+jY+LJ83NPVUo/pNeql/5ld+d+OhHP77nxImVS5eWu9/nVXafO+ybZ/nVBX3A3GTm1EwuoLr7AoyNEgzHhe54GBkWQx2RkeXkumIoyGFaeu78wJbzMuexk9XECYNrG4s4hqkhzmjhzVVWApeqY3rxMQY1oJGhJxdYnITSURYK6oTThNAnxfgp79EVs0ouZAk/OkNNLAoFsQmaHBa7ZiM/0M8cKikGBKoHfblNuoEqaw9VCFkk6HIrFMvcuFAU6WR2FUIuuQu5wvdxhUJkY/J/LBIKGFGHBn2VyEKi0poaDYHZkzFM2pGMU5j0LErGeOj+B4FWW0KSpqeraPgpZmsRJr1NLB/9LJ596RSm/AGi1ikMNlbx2H0PYvXkFs7ZfxDLK1s4fnoLhlvH6ZNNpKmDcnkWa6stmQCHvR78Cu3lWSjU6sTQSIWm8aLqoJdX18QIkFrG6VlgYVcNCwt1eN4Yu3dXcWDfDLK0h1rFQqPGfPMYw0EXza01rK2t4dFjFBBKbDoW9gBnn70Xs3NTYgTIrOxefwu1hicU3jihaJLkA7Xvl/XMmH9RueVKmcdpomBBFSsoFXxVUFR3HsxiYbZDnPf4QzvHJ+R1VID0zg/+3HZcRa6leKKbrFpNqd9dvKdkkijswiQCVdFzn7jeklYin3SLUKOdRWOUuugOPJw42ceddxxHGAa484uLaG5pGPSJK5XFALTfH7Rdz//Arbfc8TMHDx5s/ycdGV/XN/tUofhPfnn+7M/+zH3ooc7CnXcfueqWW+95G8zKVLk2J86hY70Mt3FIbKb9Sg1OUMXYchFBR8xOyHIxZsIXuye2kLIrzsFFER+RxREJG4qOrGT9DJKhiNgkDc8xJHOa+AQjTFloCP4SH1CjvOrkWITUGoEOtGqSYGfHArTNwS9yrIuWXezLefxyPVHkG2tix7HTYoFAJBPtUtqBuy6q1bIUCh7qxBoM11aFQri1ygFXdCDi56M0H+rizrnx27GbeQETQg1T7YoioSYdHh003jNpWpdkGIcprCzDVCmAnWZYPHIUSw8/xIop6PH87CSscQe7aylK2hKS5l34lvMrsKKjmK0Cg/VlPHrffVg9voynX/g07Nm1gBtvvBVh4mNjK0arGSGKWQQqOHZsGa4TyPM6Trkfz8HW/Bnjsy4FLtMxjAbwfFvs0ssVE7Y1wsSkg9mZEs4/fw9cO0GtZmJqwkGpRPU1Tfu4OiS2oF7DlfU1nDx5EmtrqfguUo9xzllVHDy0gKnpGlrtdYRxG5ZNjyhmddBanLkTZSRDRRlV3XbhAaWKiHreC22FoiA/jvXGR5af9Ns05MLiI9epEC8pXr/Hrafy4lIUijPWHY+fCJRLbeEamxcM4eiq6cYkI6Gw78iLRdHYqM/F/c7ZW7kOSMR4LBQ9F6nWwEP3L+P0YoSbPvUANtYydDqs6gG6nQH8oJwMh8N7f/v3f+cVr3rZax77Tz4yvi5v/qlC8V/wsmRZpn3fS3/y2z72sVv+Eom5AGdCuhWmbiHYKxblfm0SASMwKw3Eho0hd+q0s2DoPDMBHO60eSLT7pu71NwCw/dFL0GQmp5NMX2b9BR2JUClxpzmAVyfhcQR2mwYDoQyy4JDcE/cZXOR1c5CUcwskn6nLKjU5x3KXAlhYsY1D5MdDrXczZPtowJx+rB8H0FQEpC1CLwRiiPV4TkoL90lNxkEr3PBjD2kAAAgAElEQVSL9CIT/HGFIn+9lE7jDINHsJDt1dPO7piBGxk80xfAOtpqYfnYUfRX14A0QbBnQZTVU4EGH1vYXR3ATY5AHzyAb71oEuaAtNhVnPjywzh6+BgO7pnHuWefg0cf/jKOHV9Ds6mh09MxM7UPi0tb2NgIJWLXdQMJrVrjPkMx+NWH6DsKH3gTlk1bFSAKFbZAOme9DuzbG+Diiw+iVjcwO+uhXmEh70MzBvBcDa5vSGSp7SgGGv9QyHf69GmcOLEOSjfIijp40MWhs/ai0QjQ6a4jQ4R6IxDwd211HY3KjEwRhaCuyArZucsXTQWLBLPNpVg8Hkco1k3bq53cXqMA2PmwHw+gn5lSn8hyKlZQha5DxIM7pgmFWxD3Uc2DZSr9hPrYYTW+rfYuFObqvvP2i/s5ymzodJPNKrjrjuO47bYjeOj+JrodG2HoYnOLIkq6DGdobvWbL//hl3z/X73/w5//Lzgyvu5+xVOF4r/oJXnxi19z0S233vVeXQ+uiMemPh5biGIGG80CVg16ZQLVmXm4E3NIvQoi3UNEmwcuoun9RCYLD1GCotpYwE92W7bnoz8cKpsOUgRJp2Xqm2fJpMHiwD/SgUlxUcZqBb2RKmIxHNSYoEcsJLdk4MFddIzS5e/EJhTjhR8GCwUPEILvedAR11osEhnNBE0Tru8KLiKUWtm/5GIqUYkrtbAUCrJoCs5/8bXt3cQZczk1CakphFx66dgJbJMwJYOFYj0pYNZWDqdJho2lFTSPPAr0OvAm6ti9MIsRbS78BK7WwoHpFP2VL0LvHcYLL5tGRdtAgA4+9eHrEfeAXdM+Lrn4UhFzPfTQQwiCOTz88CZcdw61ygxuueWLePSxTTQakzB0H8NwhNXVVUnRk2WO6BFoC650Jin9ocaqi6cmohQ4GPYHoBVUqQTMTNvYv38KC3tqmJvxUK0bmJ72RKE9HtGtdwjP5RTRFUGjyhlRSYXEIahNWV7ugFKGA/treNpF58L3baytLyKMBqhWq+JVpjpvNZkp111luCdRUzIu8vVRIjwetGRsFeptTjaqEKj3gxATnuD39MRCv3NFJCaSO32ltqeC/D2RKh3OzlXmNhBFFCtTE9uZaSWfQPNCUUxE23naOwpFxtTK2IFhTuGB+5dw8433Y3lRw9YWpw+affbl/dMbDLHV6m/+8Ct+8OV/cd0Hbv4vOjK+rn7NU4Xiv+jleNWr3rDn/e//mz+enNz77M2tgZ9R0mxWAHMO0CtAqQZ/cjf8yQXoQQNjv4ExPWn8Ck0ZxBhQo720SUYJnWOV+d+AgcC8SJlK5tmyymFXruizqVh4kCorltt5lgXParH2Js1WrLlpe072EJlVuchJcjLOUBrVqF8ofZ9QKHIDHhYHTjY8aFTYjS56AmZp8GssJiwYpMiScqvsPAjqqt/D850UYRaMYkIhG6s4WKQj3KbfskgAo9z/ykoBK6e8GimT90zoKTthW9YH9I3Cxro4xc4v7EY1IG21Dd/LUA1ob34MdWsZ7ZO3Yle5g5d9xyVIWydx+uG7cPtnH8TCDLB7bgpTM7Po94eik0nTANl4EkFpN+656zA+c8sdIiqfmNyDZnOAbi/G2iq9rvIiUegWRGeSq5gJq+eZ5bQE7/dasE16djFsSDGcnnbRFPbtowiRuRoRNCNEJXAwt6uESm2EoKTU8/zga8rnS3LFDQMrKytYX1/F1iYjYIG9e2exsLAgtNmY4ssxQXbVlYuHEtTrx/XUzgNf6nUeN0rbbhYKRX0+QzAoLiV18KvCLtYwT/j4p3Ta/5+994CS7CzPhJ+b761buTp3T0+e0YzSCGEQyURjjAleDDLZXmPWx2YNGK8XL4uNjA0Yww/+hTGLscnBCANLEiCJJAESyllImjzT07G6K6eb9jzvV7e7JWMb+wghwfQ5fXpCdYUbvvd73ydt0JlTrEEVLyWc3FwohjEmw2uCRYmFgq9xP3qt0HxTIaBKjtwMzsv/wUI3pI16EbfcchJXfvtuLMxpWFigrslHrUGyB4kVRtxqtZb/4DV/8Ly3v+Xi7z9IS8ZD6mVOF4oH6XS896L3Zl910Z+9YXp612/PzS2NkyHj5ybQHfgIkQOcApzSOOzSDIziJMz8OLRsGbHro8vRUhRCd5ijYEuxGAQEMbsIogSG48DzadFhiUUHCwPBawLZZETx3yW4R6dJGu2pU0sEpdROxwopL17m00NQWgRPaTcxNCfcvHNkFKZw3RNNxk0DOruaGjJZHy6pvQTaqeg2mFmktB1DTqai+tKiZDi2UjP9IRahK9ptKp6TwpN6AcnmV0qhsKY4kTOZhUExG2M7IhWNyWJx9+13An1qWGwURkool7JwJM8hhKt3YWMZeXcVTnQMZnAQ+6dDPHJ3EUbjBObuvhm3XX0bHv2ILRgrF/HDu+/EzLbtSqCmO1hc6iKf2QlDr+AfP/BJLC5CxjzMPrjl1sNoNAboihutyiFJ6aaySEWq2NJOgoQCCgVZQDvtpmghWCw4Vmm0IkxOMPUOcDxgfNxEZTSD8dECZrcWMDmpCfBtO9yZR6BswrJ1oeaya+Bz8vy0mx3Mzc1htRpJt7J1dgcmp8ZgmyQRqDQ4MWNJBohiZWHOgqEAZ24qkmGeFbs0nnPF2mKYEItLatmhxlTKaiZd6O+PTWzuKDYwjqEh4DCAKO0ySKdOu4n0eVPGEwtcJkMgfqNQrI+yhh1FGKYdjurkNii5vIhMdAITC4s9XPH1H+L22xX9uNfl6CmDbtdAdbUFzTC7Kyvt1h++5lVPfve73/tzGWp0ulA8SIWCL/O0Jz3vgqu++4MPhqG+L+sXECb0oXEQazlYuVHEdhERu4zcGOzRbRjdtgdGtoTlZksWRCqSw2SAenVRxk9+uSSUWlFyc3fNCFDxaTJlcRbSz9AXSt1kChSUUQejQiWpTomQUiBz842W3tCkz3Kh5gLG5Tm9ebkIeaY9FNN1EfS7sDKe+DA5niu6DbEVZyRpGEq2NA37ONRQs24uapyP82YeYhTDnWRqeEiX2HRny85JMhPW8xJIA+bOeAA9jCXONGM46Ld6mD85j878EpDLy8irMlKEn7FQKjho1hbh2glGs31YnbsR1G/DlpEetoz0sW8aKFstHLzxStROHEbeNLB35w40GjUpuH6hgMW1NQmhymSm0FnzUF0K8enPfA/FIgtyEaZVwNHjq5ifb6LTob0H8zk0yUlPMYBczsfICL2slG8W7ck5BhQjPmHqUAEXws/a6LR70j1lfZlCgvHrs1sN7N4zhnP2jyIIVzC7dVJGUsy0KJYddHs1ockG/bYqSKYtI8K1ah0nTyygXlPzuwPnTGNsvDQMAwqRL2Tk2mo2lQ6ExYZ2I/x9NXpSGoter49Opy2BSYbY36v3nOoVFO51X/BbdaT31ToMZRab8IX7RqGmdOh1PEpajQ2FucWYV0NZxKTxrPLaQ9q0YG0SsjTslCWKWFHDyWjSnAIaTQ2XXXoDDh+OcPQw0G7yJUqotxLJcx8ZGTt1x51HDl70pj/+jYsuesfCg7hkPGRe6nSheBBPxR/+3p/seM//+eDfx4n2+B3bdjkHj55AMb8Vnb6BxM4jcUoI9awk5fkzezG15yzUAx2J54m2oh0O0A96MoiX0BuHQLctim01tlG7cxYKqqrXXWY5wx/GQm4uFNRe9HtKbb0OWA5HCqkAiv8nNzyzvZNEaTaigbLgyDAGNUB9jXRQoFKpiDMsFxCOU1w/g+raihorcXIhc/BERlAcjagMBbXAkAK8/rXJj0m8gIbvgYaHtKhgsYiHjrdJlCCX8eHbLvqdLlYWV7BWXQUGBCwMFIt55LIuJicr6DSXYIRNOEYPnhlj+dg1SKpX48AOC/t35bFnxsGgehdWT9yO7vIx2CFwwYF9OHr4iLjdlkZH0A4C1LttJGKWOAo9nMC3v3Ejrr22irPPnYKh53HwyBJ0rYDDR5YxN9eSOBCqtcXfaWiXzZyMfD6LXp+0YdpGxOh1A3TbA4T0mdJZ7GmC2IFlcEwSyI6ex5F7A1JqKcDbuQ0486wt2HfGVuSLLLY15IoaxseZBtgXuw+C9lz0iQfkMgVZNE8cX8Dhw4tYWQL27TNQKufQ7/c4ZZE8j3yBWR9FeW8qn4RFngVPXSt0v/WzHtbWquuMtLQIiADTUpjURtTpj77RNlIVU9uRIew/7AjYgaqiM0zQFZ+ntGNhl9OXIpc6BUi3K7iKer5sVlnIpEr9tNMhaY/MuGqjD9saxV13LuFrl96Me+6idT+z7ctYWGgN8oWRhdvvPNF5+tOf+Ptf//p3vvUgLhcPqZc6XSgexNNB19kPf/DvXra4sPQG07Rnw5D2DSY0MweYOUQ6efI5ID+F4tZ9KM3sRs/woGdLGBg6ar0uAj2Bm83Adqm3CAGOlMRqQ6XhUYtgOLTgYJehFNwp4JvOjmknobIRaM+QMliGDrbDGyzFAuiNww6Bv7tSrYp4r1jKy/O2Wk306w3kKxUpHIInmIYsIDQUrK5WkcnnVAdA0HrTOEtU2AZN85iup8ZNadym6mTU++JNzwLBsRMzJ5hxzS/XcaQ4WGGCoNuT3IyVlRUkrY6MmbKjI2qhS0KYhgTSwgobGM8BR394PVbnDqFkL+KCvRHO3k4X1mWUMxHWTt0FN17DzIgH3wTKfg5zJ05hbHKWYYdo93owMi6a3Rai2IURTuBjH/4OShUbO3eeibVGgOuvuwdhmMEdd9UEsyBJJ44p9Uu7KNJbmZFAo1yCzQS3LfF6outwHHJHrDAGnldT1PL87RC6znPGGTrTApnVDUxNGcjmYpx77lacceY4xqd0zMxkUG8dkxwL3+fzDdBsNjDo0VreQYZzLJg4dvTkutmjTS2OrUlxorkks8uFMGEr7QsDlxyb0bYQdT2/WYhZ/NWuPRam12ZMKU0z3Mxuuu/oaWgKuM4L2+RTNdwgqI3MUA2+WcujcTy3Qd+Va2hIy92sx0hHX8pheJiSN7QuIfPJckYQDkr4yIe/huuuXkGtrqHb8XuDgXNnbbVz1aMe+5hLXvvaP73xyU9+svIj+Tn8Ol0oHuST/tynv3DLNTde92eLK8svGClPFmprXVBXEcQWWj3uprLQy1swsvVM6NlROKUpdAm6kQGVcSU/mrFkFKVFWiQ/dWZoU3fBOTPtKciQMokbMPaU7KVU7KTUBYJFcEdOoJCMKi7gwywCCd4RIpF6HDuUVN1KfIMFyGRgES3JWy1kM/66z5CX4RhNhSnxtQVQtUnrVVYLgifSRmFdwJdssqneoEyqzAQqDYaeUtQdKPUd2EGk4ycbOhrzy+g1OOJpC6BfLJeQLxRguGp2bukB9LiB6bKF5WM349itV8HoLuIX9s9iLLOKbeVFnLe3iG5jFd3aAhaO3InpsQy2TxWRc3XMn5xDuTgK2yui1mQhtGXstNaqoVCYxDVX3otvfaOOX37GHgwCA/NLTTRbCRYX+7j3nhXBLTTNRBgaEqJD4N7m+aMoMiCNloAvzwcPE8dTrjiYcrbOHHF2IT3anSBGPpeFbZmivUiiUMSLQa+PYNCTczY2CczOApNbdPziE/fhvPNnYZot9PsrSJI2/IwO2yKW1JPfY3dQyI9hbZVZ26tyvsbGxoRwwHS+ep3aC0W9pf1HtcqUQrKxRqSb5HnO5vyhpbq6jlgo0nyTzRqLddbRfcR5G7TZjazsTRTXYZSpAsZTU8NU9Kk2FzSWTLuE1MU2LQybMZK021HdCa/HoRmi7qHTs1HM7cSll96Iy796F+YXknBlOVk65+wn/PV7/u5dH5iaemTnQV4mHnIvd7pQ/BROydN+8ZlnX33dte/pD6JHuE4hZzoFdAectxfRCx3EoQN7gvjECLzKDIzCKMxCBXEmg4D2yJaurC84iKCFtT3M2Jadp7LxoJ0HOwzu2okrpL7+pJHKYj3ceVFTIVnb9O6XCNPhjTpkjXBBWF6mmVEiiwh/8u9xFCBXKsH3VCchWdzsXpjXHfQFO5DFhF2G0GGHtFspFBvCKarHU8GUFJR1eqRiOAnwTiW1bsLPZCSgiAFGq8urqC8vQ+v2xZaDjC8vn4Wf92F5dHLiuKUJzw6xcvJOdJfvwrjbxiO2ZtGavwNj7gCPOTCByeIaqvN3YXn+lMijR4ouzti5BdXFI2jW1zA+VhAPp1q9J9hDlNhYXmvA83MoFSfwz//0fXAd375jG7q9SDoK0x7B/KkObrv9FA4d6g2PC7PNY+gWU/jU++PYiceIdFbasYv8kYwFss+44A5YSFyFCWkMlfJEs0K9DI+mHN9uAFrR01AwiNp0HEc2B5x9LvCc556P2S0+srlA9BiOTTxkFe3WihiM0wOLnn225QlGsrhYlXHgzp07MTJSlpHTqVOnhLlGfIrdn4gnh/RZdqXpLl2NEhVtNt2IbO4wJJhrCHBvxin4eqpjSJei9O8p7VaxnlRokcI9Uo8n+R3xEktFdTIolaKSvhaLQnq9r3cbMugkm4lkDqDZ1pF1t+GGG+bxxc/fgGY9Uzt+tHvs5b/5qt9540V/e/1PYYl4yL3k6ULxUzglFOCdeeYjnnHo0NG/jGHtCwLDY47vWec8WozK7rjjmDjNojgJWHlMn/1IVLbuxFoYozoIoed8GK6HXsIdriajJmIS0lGIPbjK3JadGDsKslYIdLPDGH5euZnZXQyvAKU9AHQlk5Y5kHQUNALkCIRWIVEkixR/2h6Vwr7QK7mQ8Lk4/iEwTT8p4hDchcpjUhVuGpk6nAvwhh5EPfF5SsFPdQMrF1N5G0EoUZ8Wzf+iGL1OF51mC912D0x92jJaZq1Ui4fI1ikl6yOKO0DcwKnDt2BLRceZszYGi7fBax/GGZMmzt8zgqB5FIVMCwfvvlFZfMQR8r6DnMd0ui62zIxj0GthrdEUV9FicQq1GvMgcihXJnDd9XfiluuXsH/fdpw8tYjZbbuFoHD0eA0L811881vHZfTExZP2HsxFYBG3HfZ1zLymKJGushwxMYmNo7VIFj/NIDCuPjM7NdKX+8NjzwhZHp3eIJTnzLhMxHNRq52C49DaXRznsWs38ILnPwYjoxxN9WHoDWQyIQoFzuC7qDfWkMtVZITF499udbCwsMxgQUyMjwvYzgzytVpVQHeOopjLzW6DRYSFgVG3m1lNqb6C505A9KFOYj01736AdopR/GuFQhWFId12EzaR0m851kuLlXhZDotGmllBVl36RZZdWizkOTW6EpCRV0Svk8PV3z2CL37+biRJfvXwwea9r//jN//mK37/T+/+KSwRD7mXPF0ofkqn5OKLL85/6lOfecqttx/+izDQ9+i6Z//Co54EzcjhupvvRajlELkVRJqH6bMeifKOvWjEOqrMc/Ay0LM+Aq4WBnewyp9JRjtc2IeZ2MydkI6CiW4JxUlDQzcZNSlMgKCzomuqLoMiV3ncsFB4toNipSxFiBgAGUwKtFZxqbm8L4wg3ngsEPzi7FpM5/LMZFBgOb8YeZrGtsqNygJhKndZ+TvHaEO2SqpktuiLxE5lEKFZb6BWXZXsCi+TQynnw7USOHQTZUaBmSAKAvS6a2g3lxD2liQ/Im+sIjM4Dr1xF86eSjBmr2IqO0DZj3Do8O1YWFhFzucO3cX2LbNottbgcEG3dfFH4qKYyVBpzThXHVPje4Vm+omPX0mcGOecux2rtTr27DtHisgttx3FwYOruPqaOdDKmpqZOLGVLQY/s9BReT5IxeFOnE6+ivefHh/aaXMhbqzVYbksJMw0lzhEWK4p3RbDm0hcIIbE8dNatQFO+jxb5CLYMqsj68d4/GP34NGP2YVyiaD4Kmy7A8tmMe3BcV3xjKKSvFQsY22tjvlTyyLNIS4xMzMj4j2Oq3zfkThXdhRkQ/G95nNF6X5SzIvstc07eBYK1UFsWHNsYFCKri0anU0Yheow1JaGtG5VdLgV2ZR3Pvwz3V5TTYfCMbQhuK26D9EPsXgMLWFUoRhGChOn0Fxkc1NYnI/xta/cjO98cxGdjtlcOBXd+ba/fO+Lf/0lv3/4p7REPKRe9nSh+Cmejosvvnj0oov+6vejxHxRfa21p1jaokHLoLbahpHbImBpceuZsMqT8Ke2w6yMoWU5aFJy57gCqsYIBDegHxS9mcT2gh0FeZQ0jmb2hHDiFU7B4qCM1jZhAkPaKXEJZYG9kQrHboGzagrkyNShXkPS44Yce8SD9SxtjlBkd2db8hgGEDHwKKW6qgVgmIQn0abDGFWa5vH3xA1UucHKYxMu1i4ajSaataZoD3zXQd73JSea4xOdr6+TEdQTVtOguQwTHVTywFg+hJMsIxMtYbbQw6hbw55xDX68ArRO4dTxH6LTH6BUcoWB1Gm3JN+bArU9e3eh02lKlCkVzlyM1qoduPYYHHMU37vyDtx4YxsHzsujMjoU4vUScZQ9fqKNa35wWBaf48fbiEJ3HciPxe2UgLTKjyCILWMmyddQ7B32ejyWHD35eU+lAUakuKoFj7YrPIMkNPTaAQrlLOrVFvJFF+ViHkuLS6JS5wiKIUjTk8yxmMRZZ01gdquLfJbW8XSQbSFO+rIJIJuMNGgWdhbFTpsYy6IYJe7YsUOOS61WRb2xDMc15biQYr3hE5WOE1WSHxlSLB65bF4JO4efkedVdQAE69ntsmgq9ffmApGC35LJPQSzU9HnOmYxvEY2g+PpGFMxo5TgjziduuYJdquuQtmm24CRgeuNYeFUgK9deiNuu7WHk8fR73Rw+9/+3T/9xlOf+sJDP8Ul4iHz0qcLxU/5VLzzne8c+d//+8/+3PNKTwtjfSdiz9D1PBqtBNnKFkRWEYFVRH7rXhS378aabiPw86hs246lJrnyyuG1MxggMUwBcgk2c/5NrIBMGWdo/yFUU8OE6XoIY03opI5mwGYHImxSaiUcpY6OY/nz/Py85DgwHpV/L49UpHAoMRxn4za6vTYiJu0ZBgaBKhCMkGYyH3O1bfI4DR1hfwCDtFnbgc10Mv5+PocgHkCLB5KepkWqoJmmI8Z6p+aWEYTkvceYGB+FFgfwHB2d1hosPZYI07ynY2XhEFbn78DWMQN7t3rIYRnm4ATQPoYztxZw9o4yWktHUHBCePoAt97wA9h6jNHJgrjqcjEucKTHJLqgK0WR7B/J89ZsRKGO2Zm9OHpoFYhz+NIXrka9CTzr189FP+jCzfgIYzqRdnD33U3ceWsbt9++inCQQ6cdwM1a6HbrwsLKZEghHsiOPSUK8M88X+zGOHIi06jZaImX0/2/pNhL07fhXcTHcEGUHbhG5hRtVIBiDiAxaetWA+ecPYkD50wII8o2KdisivZCCFAyxuQYjG6pXcn+zvoVXHfdERQLPs465zzpgNZqi7Ac+qT05bjxnKqFXOEE7JrSwsB/Z4FQRSDtETc2IQpL2MxUGqrVN7HeNkZTCsxW2MNGF0qhYlpINheMFPIQ1tXQNDBl161jJCDzLIt+SI1JCVdedReuuuokFuaQLK/g2JsueseLL3zeH1/9U14iHhIvf7pQPAROw8UXX+y8+tV/+G7Xzf+SZea29gem5WfGsFbrAd443MosKrvOQnnnfvRyZSwGMfoM42H0GRL4hRyRPuH404KDGdK8mTzHRC7nIAx7MufniKrV7suYhKqtcqmMTrWGsXJJjgJHDNRBMKeg2W5ieWkJfjYrFFrHttFoNoWXzpuPC1u320EU0mIjkWJCoJM+EFRlk7bbDQbQ6Q6rhgbCpJJCYVjIk26ZyaAhVMy+FIl8xoPrcEHtY221jkaDIxIP2XwROd9DxrPhWxqW5o+j01zFSNZB0qlhZf5e6MEqztxdxHSxj7W56+FFczh/bwElu4XxfIKovYzxgosk7OO2m2+CFiWYmCijVPTEhoKjOVJW+VmoTKahHnfM9DXixrnX0VDITUqRWF3p4ctfvB7Ts1lsP2MCmYKFkbEpKRy337aMb1xxCLfc0Mb8HOBYIyCj13IGomnQJOmORZNhTrRbUbtbgtb84piLuA7/zk4mTYj70ZdpWiiGM3zunE1W2xgJd/HxAC5DjExiDsC+PTns3VPGli0+tkznMTrioNU+hRhNTEwUYLkJFpdOSIpcPlcWZbmh5XFqropGq4/zzz9P8JVWu4rRyRyOHb0X5UJRFm92EHy/BOxZ5NgZSpFIrTWEpDRMzdsEXgsbbmhBrkajG2B2iltsLhbr9uJSTBIhVahCMexC10Fx1b2meVobeg31OCkWMNHra3D9CsIgK+SDb3zzhxJgtLqG1p69j/7bT37on/5c07b/3NJi0+vudKF4CBQKvoV3vOMdY29+81//TjDAb/b6mC6Xt3qdvqn3YheZka3QClOwx7eitGs/4uIIVoIYxYlxLK0tw8745BFhoGlw3IxKiEto58CWO1ThLlEsGgjeHFwFY+7+Eg0FPyO5CfwS4DlJBItgoA1BU+Y7s3iQbdTstCXuk1/cCXeoJRAFVix0y7Dbg2Gbgk1w9NUedOBlfTTaLRET+Nkccp6LOIygEYjlvN42hUqrciXI9onR65M6KgYdGJuYQKdVx9REGUsnj6K5OI+pSgk7psZx67XfhNmfw+6ZHLLeAJ3aUbjRouRJ7Jq2sG3CQt7soL12DBXfwMmj9whgzfHV/PwSzj5zNwwj5LYXtkPAeSB6Be6qaWzIBZ1ZG4buYdDTEQU2CrkZfPfKG3HdD+p49q+di5HpDBKT/DMbP7xnEXfcvorLL1vF8jyPUgmtBgWGHOs0xSJcS0JwE2zprgjrYLCDokJejdx4/Fmo2b2xSBAH+je/pL0YemUp3vCGNxIi+J4pBABmcc9OA7NbHExNZbBn9wR27x7BaMXA8uph5HIGihVX7Mg5EKTAkJ2QafhoNPuSBc6OdGp6BLm8jU53TYDtNHqWozl+pdkkG3YZwyUmNZtcjzpVBWFDmZ0aC24y9btfJwxeyIAAACAASURBVCAYxFBHoUZJKm1vuPT/yMMked3rOoz7Lne8F7p9+qGNo9+30Wp7+OpXb8JNNy2j1bJx/MTg2G/8+n/93b96ywcv0+5faR4i68aD9TZOF4oH60j/GK/z1re+tfKGN/zFkyqV6f+yttb7hUTLFZLIKjrjuxyzNAO9Mo38tn0obt2FuXYXup+Hk/MlX7vTD9FPEjh+VnaV3UEXSTSA61ARrCEOB6Kqdj0fuXJZfG4arRY8x1bsmiEITaaSiLxMU+bknpcROiofw10ud4rcOYpYjzbh0UDRNxPAd12YBiM2u4gYx8rFl4pxhFJ08tmMjJ2SIETQVznPfi4roy6OOjrdHvoDlRuezeWQzWWwsHASs9MjaKycRNis4sDuWRy5/WacvOcunLW9gKI2h7LXham34WgNzI452DGdgatX0a+fRMbuoZzVcOrkIawtV1HMuRgbHRVqabvZEHPAQa8tGAXfNymYnmeh1W7I56UPk6G76HVZzHxkM+P45Me/hVYTeM5/eRyMTE/0LEFo4u57VnH0SIBLv3ICp06wmOalE7E9dgdVOB7ZXBF63Ri+l0O304efJ202UJYSwzEKd+TcDfPvG4K1f+UCWgdmlQWK7MiFqaa8mMqlPDrNKuKwLyMoNo/ELbbM5DE9k8UvPHIbRsYM9IM1hHETI2Oe4BZMIiRW4bl5rCzXMDkxg5Nzx3Hs+Els3VZGMe9IcWWxUwwoWwocmwKJuo0p9PPR6ynWUepOn4LaabKdyvQeLvXDjkJ2+5tYd+uphvcR3amOgtebco8deoTd57mUI64aSW0IAddfTzyUaUvjIBh4yBd24DtX3oMvfuEm1Go65ufjQb2Guz74oU++5DnPePHPpcdTeqxOF4ofYwF/MB9C6uzznvfyUdM0Rw4eXDn/7iMLz+0E3vmAP4XJHTaKUxjZew70fBn++CTqgwBmLosg0cQ8MOHMhH5OjD61DXiuiTCiTYFybuW8vz0YSA5CvlSUcRLT8Lhoc/catHuwMxn4ni8LQD5fFDoqiwEXMCXIU+wT+jnVuGJGESw6w7o2tChAp9OSbsD0lM9TJu9Lsp7kUwwCGYPlMuTmO6g32wKUB5zP6JrgJ5aruhYyYopZF0unDqFoBSjbfdxz/beQjdvYNVnAqNNAPjmKstPAaCWDSsGEkTRgJXXkvAgFP8Ha8nEqD7C6tAjft1AsFOS9M7SHY7OM7UihoPdSf9CRxZXHqd1pyngtxScojCwXJ9Ft6/jC/70eu3aMY++ZexDodaEmDwYeDh5q4Id3dvCVLx/CsSNcry3Ylg/bs9FoLcvYhgFLvS6Qy5TEL6lYySpPpZ5KHEzHLUrpnIBq6X/9SwkoVeiTocgMJCmIqtsSSq3H4g6OB/vQ4jZMPQYzrMbGNJTKOrbMOHjGrz4Ko2MeqmvH4GXZXdGqow2f1jEJHzuBY4ePCf7BkKWjxw4i69OcsIyMlxf8SMB3sVUhcB3BttyhBiQNyErdXO/r95RuUjZ7jCkMQcqL+uhpqmGa157a0YgyW3UW6WM3U3XVM6Q26grfUN3FUNMj5o4kK/B9MzNlG44c6eOfP/td3HVXH3HiYX6uV9++7ewPf/aSr71hamrq51Z4d7pQPJhV4D/4Wu9///utUun8zJe+8e2nfvpLV77NGd22p2dX4E9shV2ZhD82gaVBIF5QQawjNg24pSLsjEqQo8umoVHQFokNBIODyB1XVt6GGAhy/LNwRDEA/fFxCSLibp9mgbwvOVIgRZYLGRf5QZesmIywY7rhQBZdy/fB0XjQbXF1l5hTqo9j7teyLkzXlsLVHzAwyYDH8VWSoNvpoUf3WssUmw4RRw1V3JQax/S1GrRQ9BMkzXlEtcNon7wZj9g1gkpmALN9FAe26nDiFdhGLOynjBNjpGxDj9qoLh9Dp11Dq9nFxGROFjp+HhomEgeZGBtHzOMXsWNid6Qsqzmjl928TmonC2AW3Tbg2Hl898rrcPDeBM/45QOojJfQTxrQLQerqxDw+ptXHMIPrgnQrNNufBLdLr25aFWyJtYbXPM4rXMtRSvVjEhovSwSATUjzEln+loYrnd6/1ah0PmEnPOTaaupZD8WChY4KsJJMmCqoJ8xMeg30O+u0eEE46MuRkcZaNXE9h0FnH/+bmzfVYFhtRHFazDNEMzKErfhcADHVNTYQY8W623J415ZaaIyUkKpVJHFlzoaFgrSpHnsiFmxYAk2sQnMTu0++DnTxfv+rq8pK+++xWIYorVpBHX/QnH/Y7W5UGwGu9cLis7um90bN0b8ruDrX78FV141j8GAx8zHsaP1+de85n+8/K/+8p1X/Adv4Z+Zh58uFA+DU/n7r333vr+7+IOfNWbO2FmePct2R2YBr4jAz8Gf3YaWbqDZDxDqOrxSGZbnSiQqwVjX1oXOSCopd6706yHY3Gj1sLC4KGOqmCMqL6tsoYNYdBK2aWPu+JzQZcvFkgrXSxKsrZKHb8siEFHV5XnCauJOOeDCoCXIZekL5CDSYxmNDZIQfdqFiB2ILWIw2n/w23ZdZH1Pup+w18Sg3YRBZhB3r2YMN+khaJzA4VuvRMVZxePPGUPZrsGOFvHo/eMIlu6EixbGRsso5Fw0mytoN5YRBh30u3U0G11s2z6CtbU1jI+PS/xqvdnEGWfsFyzGNTxYZDqxmxia76WLNMcqg0GMcmkciD1UVxr49D/djZlp4DEXPAJ+wcNqawlupoDVqoWD9/bw6U/dhHvv4ecDyiOTcpwoKjSsUBZRruvUFkQDpZ/o9hqwXUMKExd7h+A/d+ZBBC/DsZTaEf/oL1p8kI5K+jPFk8QriBpQt0HMhU2aLQQBqsFNI5JiQTFhPmehXDYxOeGi26tiZsbBY59wFvbsHUWsrUJDS3CLeq2K8dESSsU8Th4/gnKpgGLJx1133ipkhOpqQ4Kacrn8ujMsx5Y8x+xQN4R2yuKDDKiNQpGq9dOsCNnvr6uq+fhU+5OGKqVjpI0oVDV6SnO1N3cM/7Ib2TiKaaHg9R/GJqIwi2bLQbOVx9e+fgtuumkF9QY3TXmEgbt64tjywW9ecdWvPPaxj119GCwZD/hbPF0oHvBD+sA/4cUf+OzM/3rDO97X7uhPQWVHJje+Hf7YVhjlcWBqGlqpjNi00KUzNTEAeiy5tNDw0GrXJOgo45oySuGCtFZvotPti+U4Z+D9Zh2F0XFUSkpwFfYD5P2CfJBWvSU7W7q1ZlwPS/ML66Kw8vgomkEgvk8Eqz3bhiMCqQSWZ8HxXfSjAAn9ghwbQZxgrdZA3G7DyuYxOlpBu9OCjgB60IUetOFGXWS0AaywA61fRWPhXqycuBVnTLs4Z1cOe6aAjLaC8XyEsHEcsxUHYVsph3vdpjillopZhIMuDh9ZwJ7do0LjFQaMaUheBhcyFksC50Zsyoik2VyDS0U2AmFzkd3Vo79DwhFOBmGg4+SJRVxx+Rpe8IK9yGULEjNr+ZQD+zh2JMThgxE+8qEbUK3S7M9AvjgmKubeoI1MjtbcoRRcxyY+EggxoD9owc+50kGwKEioU7//YxcKx7RkQ0AnYMXyoULfQhiRpkpr8qIo5LlRKBSzAqh3O6uCvZBotXNbDlu2FNBsnYKXjfH0Xz6AHTuLCKMqRipMy2sin7PRqleRzTgyyqzXV8UzimJNsp1IPMhkfBSLRSkCpE/TvZUJerQG2RDYqUKRCvJSlpPgFkNHyJRmm1qGqzGUysVOrcbl+WSKxFyR1PvpvhjEutJ7OLZaV3KnSXzyvCrMK2A4UVJAGJVw9OgA/3TJNaBrTbvjYe5EF4490ltabB679EuXPfuJT3zivQ/8Hf7Qf8bTheKhf47wiU98ufSyV7z2Yis79ex+ki8AGbgzezB59gEkU1uQlMtoDiLpJlqkYlK1zZvIMpDPe4jCAJ1uE51WW7FouN0zbBmxiAOrqaPfD2T8MzoyLgvoWpVjBFYegtN9dFttgB2J7wvwywWh0WmjT2mySS2G2rlyTEXBHV87ptqYPk+ugU4UoN5oKXzA92GQUtnnCKMv5nsWs76bKyigixFy/FcOYfnoDdDaJ/GLj9qGA3vLcLEMOyHNVYdndNFvLsLRArSbNelgmN9ATyLaIK4uLyNfyMpnVYKrIRtomKQnfHyhayqXVr4PdhUa88Y5myGLrB8jiQnYGiiXJnDN1dfh3ntiPOc5Z0vRjfUY3aCHQeDhxDENN16/hg/+w71DJk8WXraAWn0FiSixh2FRsiiaQMTXAHSLehUL9VpDOoiUHpuC20pTYkqxbrXa8P2MdEaHDx1BqVwULQzPRW/AbtFCLp9Hs9NFtxugUCij1eKunp0clevMI6FIrocoCeQtUZd55v5xlMs2VusnRKT3qEdP4xHnbUUul8DQaARI+9sOTJP4hsMjgwE3BzrBZBtNocWyWGQEm1A6iqEieuj9lOJaqd33sHdYDxJaB7nXMTB1Y3qeq7qKYUxrqoXYXChUEVCP37ACUX8m9Vql/W1ga+uWHzrDtDjy0xGG1FPkcOxYgEsuuQnHTnC7Y6O6HCPnT4W333a8+7VLv/aYZzzjGT+XoPbpQvEwKBQXX3yp8/5/ePfL7rj92DuQnylahSlobhF7HvUEnNBM5LbvhJMvoQcTA9OGWyjgVHUF01sn0W53EAbME2gL5ZMLv2GasnMlqOzpOmzdlALCUYXvZ2W32Wmq+fLSwoKwaHSNC40mWgMxcuPixPm1bcBybNmVU91L3YH4TEnCjg7dtbBQXUIw6CJTzCGb9UWkFTH7QItgWQHWFo6haETYO56F25rD/J3fhdM5jt2TBg7sLqLid5CxGtD6S3DMLsq+BlfGKMpGIs3qpicSjQ0b9TXpIvL8LHEgGg0pFpzfbwJCxYMpURbtCZjsRipqKubi+ESHa5dQr3UwPbUNX/ziN2WX/pSnnI+Q+Q6WhQbBC5Rx9KCGz332ZnzjsjY0XYOXGRHVN59T1NjrhYI+Sya0WJnnBXEPCdlf2QwmJycbhw8fDuMocVkQBsFALxaL/eWlFY8uro7j2K1mGy6FjDRDdCwkQbIeLSsOs0WVv7BWIyUZMJ2M2H+YpqFidHXGnPbEvZbnmxnjxYKN0fEsCgUWkjr8bIQ9u4vYt28CoxUX4+M+THOATrsKUwuR8UxoulKYk+3KQstOlWM2Ema5EZDAKslN3wCveaulbKf1224oxttcKFJBHB8jYPeP6CbSEZSix26A2fcvFtwMKXsR1UmKxkOsPWgnE8h1wULR6djoB1msrbr4zGevxp13RGi2qBMtotnUkoWFRvVLX/nqLz39yU+/+WGwZDzgb/F0oXjAD+lP5gkf84Rfe+rVV938KWQnR93CFHqxjX2PexJapQnY49NoJzryE1NYafcQ2g78UgnzdESV6FEKHxhoZMFlEhhN5WijkDA6NELGon8PgcuIzHQZFzQbXAA1hG1BceXmd1xLbjiGJ9GxlBHK+dGijCB44yqmS0Y0FEyz6wz6qC2fRHHbNHI5D7W1RXRbdRQZ2kMzIhoCDlrIWQH01jy6p26HXT+I7aUBzt5iYWslhhcvIe/2UMmZ8L0IyaCDTqOKfrclc3nNoa1IVsYdZC7R5oM50aVCDh6dZqMBTNp3i7lcIrz74ShfFrUwokcWLTUi+U6pqgSCTYPsrwrWVruYGJ/Gxz56OXbv8XHugbOwVluW7qrdZ4JdFnfc0scH//FmnDwGdLpAqTKFequJBP1hoVBALHO8CZAr00N2fRSmBVxo48mpye/Mzm79+J133LmzXqufm8m6ehzGqy980YuvuOKKy5+1ML/wBNuxc4PBwKO/EwH5QWcgx3wQsovowrRZzG2VIZHNYbVaU15ILJQGbSs4xmGRUL5RCDWh/jKbe+fOcbjuAK32GkZHgDP2lXHBo/aiROdZawANHdg2tQsK9Gfx4vPwumDBpmCTuI7KrvAU5rWOsaSsp42Eu80gd1pANn6m+oi0U1B5FKQvb7jDUj2U0mLv+/j0LiSFl10aNxPcHAl+MszOSK8Hdg6NOp0CytC1aXzp0hvwg2uO49R8gl6XRA47XlhoNj/z2c898XnPft4tP5k7/KH9rKcLxUP7/Ky/u0c84hnn3Hbnkc/EZn5PpPmAk8Pkmechu+scKRSJl8Wx5Rqy49NwS2UcO3gI9vg4zGFetic/VYGQnV1MS+8YQbMBk3zyOBFWEkdQHRHP9YX8nimXxbKcTCbDpkVHD53ekEbq09rbH/L3VfwkwW/RRdA3KAmQydlotqqIOev2TRQzOhi5hF4TRtiBZwToVY8BzeOYyfVw9oyG3SMxivoyzP4iHNRgJi1RF3u20oMM+m3Ymg7L89Hokn5bkjl8OvumwIwLFfESFjaDjC/dkA6GuAyPQGpDHYQqr4OxoZYNhFFP6UJgw7UL0JBBEtnodUNcdtnNeNSjZzA1PYp6cwkZ+hjBw6m5BN/5xkl89jPL4jK7XKXT7LgU0k63JoVCzeM1aPEwG3pYXAmu871GUdQ488yz3vk7v/0777/hhiu1q666MRMEgfXCF76wufXA1s6Ju0+Uv3HpZeded8P1f2pZ9kQQBFMEvDWaCjKMx+IYjYby1GRwfGaikCc+0UFC/y5aWbAYcoRDQ0JQ/EfzQB/1OnUPwOiYi4mxjGRwW1Yblh3iCY/fg23bS5gYc2FZPVjmALpO4WYAkx5dBnNNlJW6aG8GkSpYpimbi41MitTcbyPkSLGeGK2aLkNDsZ0qqSr5UNTdKo8iVWWvJ9zJudwEeP+Ie5mKe9WZqPcnbL1N74+MLl330GxQnV+Gm9mByy6/FVdedQiHDncQDLJYWelFq6th++Mf+fhjXvrSl975MFkyHtC3ebpQPKCH8yf3ZM997n/d8pWvfOsTsZG7IDY8yymMQi9Owpvdh9LWvTDzRVj5Ck422mhEGnbsPwtLq6sYHR8T+21hJQW0th5IKy40UWZadFqCP9DfJ+hzfs1wB1cYLRS++YUsBqTB0sPfiBEmEWKNi5uDTM5HENGzyJHoSxaaJjUXAXUaNtyMAY2LStiEa3SRdwLYYQNapwoj6iJv9LF48FbMlHWctaOAXVMGvOgEkuYhlNweZscy0II2mrVVtOs1aFQtZzyhadJaPIgSdIIEhpgV6eKCygWLICoX+zS7gNRgcRDVItByj9oDAX51Q3Ql3G3et1Bw96wKBZXVlfIUbrrxNlSrazj73F3I+DrCqA3HyyFKslhesnHJJ2/EFZf10OsA3Z4HN5ODZulSKLh8p4At6cccpYhantYmiY5BP+AiGJ577jlvet1r/8f///KXv1zlo97v66Mf/ah/1VVXbfvc5//55a12+/mW5Yx6djan8p+78s0dPC1JuHtm0RaXbTKhBJuhISPPH2f+agEdLVekyDbqNTqsYGKUsbEF2FZf3vvUJPC4x+/H/v0TMC0WgB5yWY4hedy6kh4YBN11nzAu/mqMObTyGGZQbP4oGyl0qYV4Gn+64TCbFgrx72PXkIrtUvHc0JqeBpbq6/4diFra0ihVwWhI3JBYV3VtiG1KTJzFQ6drIwjZHY/hsstuw/euPop7D9Ly3Yahl+qHDi223vXOdz3pda973cGf3F3+0H3m04XioXtu7vPO3v72f8y98Y1vflMQ6P/NzI3mNC+LAD7MyT0obtmDie17sNwZoDS7A6HjY6HRxszOHRJfyjEEaZfcfbFQ0K6aPznH73fb6FM0x/uMnHeqoosFZAtFMJqCgrkuAb9oIANtg6MNl3PoDJyMI+MMBbxGqkuhdbMsgAPEUQ9azE4iRgZ1aN1FFI02RpwIWmcVneVD2DmSYNeki6LbRdg+ibxbx9ZxF7bWRm3pJAw9hmlIWoS8f7J8LJMAc0+Uzbbny7iMeMrJkydhO1zoJlGtrcniqLqoofU0PyQDDIbeQGTYKD3WptFT3JfFVoMDQ/PRbkIKxVcvvRIzMxXMzI5D03tijGfaXGBIFpjAh/7+u7j8soZkUPvZCgzbQaPdEPBYvK444kqU+SIXaV1jBChHKcR3MnwTjd2797z1la9/5d+94rmvaP5bl+VHPvKRypvf8uZfPHb0+B8jMnZlfHfEcSyNDDeC2H5WR7FQlnFit0PTPumh5BQL2CtqZVUwaIQojLFOX8Z0tqWL6rpS8ZDL0eixgZERHVu353HGGePYMlsUvIKmgFmfy0dH9BZc/HlNpQtwWjBSa5LNIHNKTeXP1E58feQ0nCTdRzg39INKmUvsCtdN/4Z25Ck9dsMfSi1tKUbB8V7qOMB/V/dBH55lI4r5ncMgyGG15uGyy27FbXdUcfgwQ7j0qLoSV8sjEx/7+Ic/9ZdPfvKTaw+TJeMBfZunC8UDejh/sk/2tKe9/Lwrvvm9T+leYW+sUYHtw5nZL7kVTnkMxaltyE1vQ40RlxMzWG01OWAQ8FmKxdCqgzdIq9lBu9eWjgJsvwt5Md/TdAM2wUjHQ6vfxoCBR8wlNknKj6E7GizXEgYNd+J+1pGOhNRPMmBo48Cbs9drod9ZhaW34KKOyXyMMa+LeOUQOov3Yqbg4BE788hFB1H22si5GoyE76UBRKRzDoQ22496svNjgYipAO4PoNMewnYlBlOZ5iXo8jO1WuJ15Xi+6CU4ciElNs274JBJsghkgRo6nsIQsaACs3uAxsWOH85GHNowNIbaJPjWt27CgQPbMDqel1AkmvwZVkb8gZJoBh/70DX45hXLOEUjQLcE189geW0ZFmmkUihMFVwkVYpiPnYRCTrtBIVinqyncPuOrX/zF3/+lr946Utf2vj3rqQPfehD7o2337jjQ+//2O92u83n+75XzPhOpt2qodej8aAit+VyRSWujNOdt5r0yEKrhdIZ8fpwbU8W0l6X1i99MQnctrWEOF7BIKgLG+qss33sO3MK2awBx0swMuLB0Jr/olBwlMavdOd+/8+yWfiW/t9ma4/NYPaGliK1Bt8oElIU2GzIh9lItdv8/GkOBYWDfF65loY+WsS1fDuDZjuEZYwgSAo4dLiHK664HcfnQhw9GkWOUzw2N9e85Q0XvfXVr3/160/+e+flZ/X/TxeKh9GZ/cjffq7yuje95U3VZvslgF7W/Akk5hjglpGf3I44W8Dkrv1owoaRLSA/NilW1PVOS/x3uIsSx00yPjhmCrrASAHMlHBpCZLLS9YBWUym66DZo+oYcLI2bNdEbETiK6WJQG0gVh0gDuE5Mmcn3z1kfnPUg+/EyDohRrMR0DoJrXkY+XAJW7I9bC1qqDgR/HgZ0/ka4v4iIo4vyGsXhhAXURrlqbQ+7nQJPLPYGYmOqB+CPuYcKSktiC7xrLQUsWQn34Kfzatxi4xd1KhJVpWh/Ug6qmDEqi2itb6E8/B1CcpTPzHo0zF2AocOHsctt5zAgQOzGB3jeIIuuX2Yto9BUEC9msVnPn0zrv1BlRbVaDQNFCojaNM0MQn/ZaEgJmIoHQtAgZ1kadce97gnvOG3Xv5bn/hxCkV62b73ve+d+MAHPvDom2+++W2FYiZv2+Y0MQcmFmbo/JtYotZW3kn8raHlhdCFYzRaVWSzLgr5siSU1GtN9LotVMoZTE3l0W7NY9/+UeRyARqtGkbGgPPP34qdO6bhelSSdxCGDaGf+p4rnQpDjTjScRx7iFGkI6WhxfhwHLVRBFSiIkkRYhEzzHVfDxiSD0sgXgVvrQdd8V/DTfoJXgvEyRiAxc+saeh3e0NgHTJ6ZeEQD68okHGr5/pYXqJh4xiCsIDbbl3BVy+7CyvLGBw9hio049tvftO7/+crX/nqn9siIXubh9E6efqtAnjJC/5g/xe+evk/6IZ9XqdnurE5BTs3hX5iY2L7XkzuOhOr/QQdzRHMYo3MmERDpDNjhlbfdEsNlPe0b8Md9aFlHGS8AhzbF20BRWn9qIsgbsMvmAi1riTR2YzCdMiwgfjjiBeUzzFQG46jycjC0LoYtBbhooGxTIikcQyTXguTVgOjRhVTTh0TmT7yegtGQBprW+3iE8a1hohDVSQsizRcU8J5SLukilkol4NQxaPartiBsOitVJekcBWKReloZA4dDIaGeqkX0IYV9eYLiapsLhwsNBQA8rUIBlsm+fuG5GVfe+2tcF0d+/fvR7W6jHw+p6imhgtDr2B50cTnPnMjrvxODXMnAEY05MsFtMm20RKEseoouEjrAtxy3kUmDm1WFL7TqNeDCx57wetf95rXfeDCCy9Udr4/5tcll1zifeOqq7Zf/tWvXLi4uHCh53nTpm7k+VIZ18f84oJ4W3EMRzU6MRzmn1dXlyVYiseM+E7ez6OQJ+ayAMuIRZk9NZnDyKgj37peR6+3jGzewHkHzsCB83ai2Tou3ZXr0HcpgkFMKu5LweeizHMl4yXdHupWiBJtgNbrIymx/Rb+7DraILhYmk7Hoi/gNiN90xxt0owVNsHrIKQRZcK4WROO6UI3bUQDVUiiUF1fdAa2bOJVdAgORFV/9OgKkpjdUwWf+czVuOO2ICyXpo7cdsepa9/+V+/9Xy960atO/Jin4mf2YacLxcPs1F5//fXWi57/319y79FDb864U1sibRz9yIeZKWHbvgNoJg4aoYHyzC7M1VowC2WEYvPPDE1DFYiMjVK5AK/so+/FSBwTlpmBrjkyrhjQQiLuIEIbrq/BzlCfl4i3U6cTipLVNLNwHQfFHO236zJm0sMaCpk+RrMB8loDdu8UKloDW7J9TGd6KGkryASLyOl1FMweHIs72ub6DlKwAiaTDSmQKcbARUCyG5JEgN+UYUNshCwtjhXS0CXJ9e4pFg5ZN+tRrOtdxcYJV4tU6qmky2MZL8pUNhEb0i82k8M3vnGt+CM96lHnClBLzyx5T5aPftdGve7ha1++A1dfvYQTxwFqEym2a3Z78tlEt0j1L/llCXfyXBD7iiBAUoHJkKLG4DGPe/wf/NbLXvbx3/3d3/1Pmc+9jqP6OAAAIABJREFU9a1vHf3eD35wxlXf/vafNBr1J26ZnbXn5uYsZl+L4WMQSIHgcaMvEwVyzXZXHHwHPeUQnHU5zmPOCBlOoYyZxkZ9TE1lkc0xd2QFMdqYnq5gx/YRnHVgRthQuk6WHJ2HmX0SQEsG0iUKRkQLefGfor+YspOntbz0N6lB330U01IS1P8bJESI6ZgUCrLYFLYxFFDSukSSG1MfKJIUaFlDBp4lCXwsVCwo/F3atLDIM0CKRAbN9LFcHWCktAcf+chXsbbi4ejRXu3Ykei7H/jHj//ek5/80p/rTiK9W04XiodZoVCbrkTL2DPvzmQnf3Wt4+8yvTHAzmIQmXAntsEujaPRCYHSKGSVpxtrPg+zkIPtO7A9Q4Bo07cQWRFC5lZrjtzMnGVL9rYeI9EHiMlscTVREIt1uM6i4qodYtzDoLOEohcja3Vgh2vIxIuoWA0U9Tqy4TLOmPDghVVkkyYK7gC+0YMRNREx9yDimKqvtB6ScaEr475hRCYXYy7469RLsQsJZMbMf+Pun66zFJ6x20gBVC74/DsXQi6OUhDWKZib1Lsax1akBXdRKlawvFxVdtl+TjQKfA6OJ66//giyWeCss3ZLMSH1VPLFDRd6UkC94eCrX7oTV39/GceO0voBKFQq6Ecxmq0WQho2Rko/QVBe8BEoJhl31zym7Var//hffOLLXv2qV33hwgsv3Aga/w9en5dccol9zTXXbPv65V+/8I7b73j12Pi402638+wieCwYRsUUxNnZWfG/qjU4NmKyobJ3sTTiWSY67TqSiGMbDaWijS1bK5iYzCBGC83mouBHuYKORz16LyYnsxgby8K2QyRxXYqFRUFeQsfaYUHg4j0cBW7+SOt0bbHUIAliQ2ch9NkhxiQGlsOAIxmFpDYekcKdhEkmEau042CuCbs4khm8dUNCFhrpdHR2LbSGT9Bsa7CcEawshrj2umO48dpqMncKh9/z/33g2Y954ivv+g8e/p/Zh58uFA/TU/u1S75ffvUb3/jqE/PBy7ttfXth6y7U2wPALaGy9xxUB4BVHIFRGhG8IjNagVvMw3AMsfcYMAMBA9g+sQeVLJbAQDQkqzO6mrN/ncE+krfQRhj24di6WE1wpNBvL2GqBBjhCrJoIK/VkB2clM5hV0XD3gkPblBD3F6EEXTguxosOqUOWmh36pKR4JsSV6SKgaWsJlTKnFLTpp4/HEOxW+BYSRUPOsC21/O6eRqVSltRYVNNRcq62chk3nTJawQ3TdQba+LdxJyNbDYvXQVHFVzAOZKh/xWZVLQu4WPoxsqdcrefIIk8NJtZXHbp3bjm6nkcPUqMAiiNjCFIEqzWmPOgS5RqErNQKKoqCwUXt2gIMvf7/dZTnvTkF11xxRVfeSBCchiEdfXVV59x3Y03vLa+tvbIQRBsYYfFL3ZcLLY0f6RBIoVy8rm7VGwnKOTz6PdaAoiT/mpYAykEW7aWhRrb7lbR7VDIF8Aygf1njuCR5+/DzAyTEmlJv6ycfD26r7YlkirtAGT8KSK5NCdCdRjDDZCMnTYznhTwrlyFN3+lymwGQaVdBpsVOd8sFDR0DEN4TkaKcfr8SnCpvKPi2EStoSGb34Ijh2r4ypdvwN13Iex0cNdHPvrFZ5155nOOP0yXhwf8bZ8uFA/4IX3wnvB97/v8tov+/D1/FFr5Z1VPLm7Tp7dhZPs+rIU6clPbkZvciuzUFgxcD5FjI7QtRIbCK+jsyvbeddQMP5TFOaYUTu3qhiAwR0EOrTjICho0YaCHTEZD1tPhaQ340Sno7RPIxKuY8nvY4rUwZtUx43Ux7oWIW8twtEhyuzmGqbVaWGs2EJumaCJoBshYaNprq9jK4XhhKLJi4VDBOMrvSOzOhzoQSfETXyZVJPjNArK5qHD+LzvQTTbX6Y6UBVAnk8sgDTIUVXGhUJIugq+1ML8or8XXn57eIkVMvJiyGfn/Tpf0YhP9QQHfv3ION9+0isOHB1hc7MPxC+gMArQ7PQQMGAzZVZg/slAMlcJrT/2lp/zGZZdedvkDdQWRGXXddddtv/K7373w4L33vsjP+pOWZeVJbCD5YNu2bVhbq+LUqQUB8CWMSjelIBJSLpVzaDaq6PZqcJ0IE1MljLJzcLlbpyiRVuM1MAdr/75JHDiwG9PTWQBtIG4pzILstdSCQwthDKm53I/I4k+LD2Z/D0dQ6c+UyqsEd4JxC6FhM6OJXYFlJIgCKs0V2J1uDJiiyNGSa7sCkm9YhwwV8qKt8dENsqitaWi3TLzv/1yFVgNRo4bjv/bsl7/word89NoH6lw83J/ndKF4mJ/B973vq9t+7/de9zazPPH4xM3NRHBx7tOfhSQ/ArM0jqRQQt/OoMdFVtcQEaewTTHrI5hqcr9FRS/bcU0VDNnV6bL3Rb/Xga1HyJgxfHuAjNWFbbZhaR2x14iXb8L2UozJooYRs4Vxp4Ept4dMUEXSXEDJM9XiAB39MEG9P0CbmgvTkV1tMujCNQ0ZOXGtoEAqjSRlkeK/M3KVXQRB5zTgh3kH9OnhFxcHBVgqRpdaTJQSWAm2+IE21L8bnP4Y/aCB8fExNBpNmeOTBcPfZYG54447MD42IQspge58ISfvgboD6Vgo34sy6HRzuOqbx3HzzVUcORxgcSmCy/FVEKHb7yEIdTEWjELqKIbMH3YUal+tsi9Mc/GXnv7LF176xS9e+UBfkn/zN38z/q3vfnfPd771zdcEg/75cZzMOo6j79q1S7oydk0ctXEnzs/N40m7rkqlIGaS3V5daLSZrIGR0RwqI3lksxZsk8e7g5XFU3Luzj1nBBc8Zj9mt5RhGl3EETcWfX5CISzwJy1EmJGim7SL4aaE5314TIa4QxrtKseHEyySMUQomRYK1TFqCUkHBLjZVagTTbNJlcOtrgXl6zS8BFj+xL6D2IgJzcxB08dx7FgTi4sBrrjsBiwtAnNzWDj/kY97xSc/+b1LH+hz8XB9vtOF4uF65ja977e97RM73vLu9/5Jq5f8amZq+1Rhdjce98xfw7HVFrq2j9DLIfB8hGQN2Q5gW+gnkSxQwkWRPCN6N5H+OsyNoJGcpkMPIyS9BpykibzdRcZcRdQ/iaS/gEx8ChdsNzGT7yNnDYD2guARE1lgxNMkS8Lk6/T66HTIRErEDl1nqlyiFkjLoFaBu7uU28+7muMu5e3DXTwdPtUICkPfHv47fadS8RyjP9WCk/r4cCEQtThpwJsKRVpA1LgjFKqr73Px52KTSFeRYhOc4U9MTGFubk7GNL5PEVpOJfhxoTIcRIGDtZqNy796D268oSajJ4YY5Uq+aFgY7zoI6ZSrxk/rFh78jOzpEiX+chxn7pnP+pUXfP4zn7/6J3FJXnzxxc7BEydmL7/0y89bXFx+sWka21ZWVvI7dmwb5qSvCoWW8acsxvx8xCoYQGVa7DZJH6ZOxcToWAGVkSI810A572Fh4TCq1SpyOeDsc8Zw3oGdmJ7MwbYDOCYZSl3pPpiyp5PhZtKoMZCOQkZvw6K+DlAPC4aKA1fEAdURkK2UZourKmLoPMoEp9lyJErQmPo/yXiJx3go7KNSPQJ6fYpDdWh6HoNgFJ2uj1tuOoQvfPEuIQUGfe/k/EL4trn5wfseiDHgT+J8PtjPebpQPNhH/Cf0en9y0T/s+uu/+dvXxnruV3Y/+vEzhdm9dnZ6K7pmBn03h77loKtbCG0XmuMg0JWrpmc6ssuLOVrS6HRKOmMkamgObTwawYZN+EkdnrYMvXcYjraI2UkDZ24xsMWpQu8cB4ImfDNEzurDRh/GUBehBWocNOhHaDTbGEQxTJd6B1dGDrpGQzmVDcBCQJyCALNiuAyGFuEEfFNVeV929dz1sgPgYsZxEHeJ7FAsS4HarCFceFL2EhcS1UmkwjNVKDxfR7W6JGAuAd9GnVhMiPn5RcElmoxq7Xflz/wpHPw4kGISJYYUinrdxbcuP4xbb6nh+HFgeQVwfQf9iDbWnJVrCAY6wgHZN0Ovp2GhIHV20O/D9bwTv/orz3zeZz/72et/QpeIPO373//+kX/40Icec90Prnn7mWeflTl54vjW0dFRLCwo+xMqujl64xiPnZPr2ciXsiKwrNerGARdGUmNjVfgexZGSjnoWhf1+jyWllbgOEqYd965OzA5kcX4eB4G6MrbkccR6JZvbkj0RDHyxCBxg2TAf08bQdKgeW7j4QhK19WoUfYIMYuE8vJiQZFCQxbUEAMRDIhUcH6RfKFbGAQaOu1AfmooYrlqA9ooLv3SVaqzWEASRNahidG9r7/ye7d/7id5Lh5Oz326UDyczta/815f+yfv3nbx33/y+bHhXThx5i/syE1urUzsPgsJ1bmZInoEgGEiZAth29AM5kd4YrfRaK+h3V2F5SYoljJwuHtvrWE8awOdRRidOWT1eUzk1zBT6WOiPEDFWUMuOgUnXoOhUduQwLM0GNzWsRPhd6SJawY9h5Tds8rbpnBKEtliR7yIFC1WiakkMnRoH01TN47I7kOJ3ESp5OPTLkKxo5SNNDM1OIqitYj4PFFtLWaIKVjKHSWNABk72peCwghPvs/5+XnpRkglJdB7+PBxnHHGrnXQlPRYod1y8Ul8nJzr4yv/9x6hyTLljq6jfsFFmBjo0mo8MaVI1Gs0greloAUDYj0uao2mBP6srq6uXPj8Fzzt05/+9E/cnZTYxR333rvr/e9972uiaPDkbdu2Ta6t1TOkzOZzjGiNJNNCvJCGavZyJS/RtqfmT2ByckyYaSOVAqJ+E5WiB+gsBi0kehv9Xozt2zT80tMuQLnsopjneaFbbROmziAjZlnw+W3BcbiR4PlWtuSRbBZS00Z2eCl5QUgKZJANOwwJfh1ma1NgyG5RJTFyXsWuNGXq6XAzeTSbAUwri0aTdh5ZdLsOFpdN3HTDcdx5+1H0+hmcOtnuGlbpsr96+3v++zOfeZoamy45pwvFz1Ch4Ed517suKX/xqhv233jP4Vd0DP+C4uS2KWdkMp8dnYZbGUemPAonm0dnEGG10RTh2nJ1Ca6nY9v2SZgeQ39OhHo8aE2PZOYapw46Fa/XH8+2C1OFxsyWYg2lTBVacAJR6wim8lQHtIVJIt2AzUVfRxJyjMO7ltGnKmKV/xangimBtrkgcEenOgYZgYnD6zC1TEsLy2aOvJpnp8yYVGmunEhV1Cr/n2MkAbhFuauysqVQEKhPt6taImyuSqUoHcTIyKi4nx45cgQzM7MCWPM5Dh06jH379qgFigCqZWEw6As9NuhbmJsL8ZUv/BDNpo9Dh7o4eTKG41syeooTDfUmKcCuUGT12FbmjP0uKpUSqms1KVC1Wm3pwue/4Kmf/vSnb3+wLsl3vetd05d89pLHXXP1NW+xbbuUy+UrHO2ww2ChOHXqlCzmFORxBWaHUa4odtjq2gpGygXQLX5kJCuaC2hdeNkEvV5NMkCmpjRc8OizhDE1WqF6nzncfQzCGpK4A2fIwKOqW84preuls1RBRYqcoK4nYlJpR7g504KFQRULTazb08heohoka9DllsK7QcARn44ozsA0i6g3QlSrMT758Rtk/FWvxVitctTlzf/2K1/7+te+9q2f0rShc+KDdUIewq9zulA8hE/Of/atvf/911txaTD25W9ee9bVN931wtVWcK6eK49P79jtGX7BqdbaVqxbemVsTF+urSZuJhM5rh5qRtj1nKReLntz5bx1fd7pz1W8EBl9cYufnHrSqLd0zlS5jplyDxmD1uFLiIOOcOrJgZSdIDmVoLOrhjBgd8HRgY54wB0jE+O4+EeUXMnjLI6+hBOvugll1aB+0otIgZSK+cLHqe5gg+6odrwKvFQ8erWgsFDIwh6r30lHTimYqY5tLI6rlQojYEn31KVQkBU0MjImixQXxcOH57Fv36x6L1oshSIIBlIoEGcwPw985Qt3oNVSCWlHj/agWRyKcG5uoNnmTN5DHFlAqDQYJAmwo6ClO/UejUbj5Ete9OKnf+xjH3tQufuXXHJJ9sOf/OSu73/n26/zff9xy8urWwb9vrVr927ppqhwZ2dBUSOtOTiCW1ycl/dcKmTRbq1hbCxPty2EcRv5ogXbIlOsJYA4w5Ae//gzsHvnBOKojkJew8x0QZxnl6osRASVef5p7ajsxNlRqoyOvhhAqvwJiuioRVGFfzP7SQgCQwxj6HkPjR5lgnXF4v1FJwHDLqLV1MXx9+abDuOHP1zC0cP0Csui39UxN9dAbQ3zr/ufb/xvf/RHf/nl/+z997P4e6cLxc/iWR1+pksuucNeRrv8w+Mr5WtuvP1RN9xy55PiQThplkZzsW7acaOp2ZOTg3K5UB8Zq6xVKqU7y0X33lzBXCz7ej3n9ZOoe3zC1U48vmAtv3Cm0twxWWzCt5ZhhIuIouaQ2khgl7oLxp2RkaJJZjM7CsNkbOpGoVgfPYmLa4KM4w7dTIe5A6RNyv+pRfn+Y6d0h7neHQyzj/l3CehZLyJqJMWdaFpk/l973wFmV1mn/95Tby/TJ8mkN0BAuoIuBkEXFNl1NYKFElYQWVhRVv6uinGl6lIkgGZXA8oCEkRERQmdUKWHAAnpZZLpM7edXu7/+X3fPTMTxF0dICYz332ePJNM5tx7zvud+d7za+8bkUTUIUPfV1TeWktPzZ3bd7KfbW5uZZPLhUKhnnrqxL778tQTnRPVJyKicC0NPb0SfvfrV2AaBezcCWzYOAQ3BFPf9egQWYGu5lAcMhF6MTazQURhGBVo8US9eG5s/Nwpnz3+5ptv/pt4Mn/zm9+cdsttt31CldXP+EEwb+vmzU3z952H7q5e5g2e0HWkMhmm5WU6NjomTWZpKPLQbm4iSZMQjlsBCeEm0xJUmRzlKHJyWfvsnFkteM97pqO9nbzKS1AUH61teVSq/XW3PKotkMdFja0JyZyQxhdN9zC1WDaNwV9EFNF9EEWWEnVPkcUs1aAoKqHuOerko79Tbc5XoOrNKJcVdHaaeGzlS1i9KmD1j0qZiwp7noJiMdhx+unnnnnZldevGMdbw199aYIo/mrI9s4Dlj/yWvr1tZ3JdRu2JwItrbe0Nym5VHNQMvpkNa77ybjmKarq2KFhxatFZyd2egUgmdW6D9diOxa1NRonzJupZAupEuzyBthGJ2t7lRMZ9tRMcuO8c4l+OcnZjEtrk9Y/pVwowqD8Px+Ko/oEhfk1xDUu2hd5DkRP+tG0LRFF9OLRBE9FRK/RRMLSD6PqF/Q5zEqz/mIdMD6PPqJXpCRKX6kNlp6e29snsy4eemrmEcW2tyYKKQnX1tDXJ+Oeu16CbdN0t4I31vXAIBM4hfffUHtsQi+gUnbgWgFLNXmOzSIXEmJkqq22tfqM0874hx/96Eeb/lZ32NKlS3MrHl6xz/N/fPECVVOO2Lh+w9S58+bFqtUyjEoV2XwOg/0DyBXyaGpoxMZN65GIq8hmk0gkFUYWik5P/zRMSB1tIZu58H0LzQ0KDjhgJjo6CvC8ISZRPnNmGxSNWmcdhIEP3yf1Xp91WdEQJtXOlHoLNN0rI+lGmRlRkZMiWbpycqB2bpWln1jUAV7voPuhXCGtsgz8MAPLSOL5F7bg1de6sGMbpRETMCo1GJUAhhHC9dRNHz/pn8658cZb7/9brcOe+LmCKPbEVdlDzmnp8qU5+FsWxGrbv93cWDm4YxLZpg7BrG6BHFaRyaZhuaTfQznkkQI0PZ7RFDIRBks9BaQAG+O1ivoeTRsoKybXJ3WH002sjsAlGXiaYWRSl6ee6kRR3xC4nzL93Ah5EHzRphIRRdRXHxFVFGVQxw2RQ2fnTkYq2WyeHUtTzJHi7qZNO7DPPtPraTAqgJNHtIuYlATCLPr7Fdx1x3NwnCaUy0msWbuTSajIuoJEKoltnWXWNKCpadiGx8kyIN0himgS7H09z3tx0elnfOr666/f/Ldc/uXLl8v33Xff7IcfffA01/X+vlwszWpqbsiSNS5FUiTlTi3ClBLSdRXVaoV1gZGceiqtQU/WvbnZ7IQPhA7yDQloMm36NiZPyWPa1AYmOKgqDvbdbyoUldpcaUqdZE0IV4+lM4koKJPJIop6Q0OEjcoc+5hHY33SnfxWVD6nQoVtqk/Qg4wso1gi0cpGmHYCgwMKHnp4NbZtN2CUZYR+AtVqiErZpSJ3WC6HO4859iOL7r77nRt8/Fuu5zv12YIo3ikkx+H7/PSnV2Zcf91nC03G1ydPdmc2Fmwg7IVZ3cFyzHFVgSRneNcS27DJYjNgSrD0OM0GpEDFbOpUIaKg58SRegNVHtkv+vAeH0UPvGgcmdHwTZ9HC9xulYrZXPuHm9j8aSQRLYeivLUFJz+GpqWBRCKFDRs2sS4nsg+l+Qkq6BJR0Gdv3LQB++wzr95tEzCiYMVsKQnPTqF/QMGdtz8Dx6ae/CwjipJhQUsmkM5msHZdL+KqhlSygGrJYt09lKWj94lJGuugCoLg+TPPWLTwb00UEW6XXnpp+0OPrtj/kQdWLpFlTGpqakwTeUYOcY5pMTJlQ5COxVz8NE2ClpCYAyEVwSmVREN2gWeiVjORzylobNCgqS6S6RhaWpPo6MigkE+AuqooKiGJFyYbIzkIaw5z5OPaWFzTKXoAoDuLslG+RNL5JAGoM6JQwCNIrvjB7yfLowgjg3JVxdq1RTz51Hrs2EbvF0c62YyunYNwHbKtrblbtpiDHz7u7/7p/vtXPjUOf6XHfEmCKMYM3fg/cOnSi3K6vvPsyZPDf21uMScBXbDNLtTIw1qnqWkVcozc2XiraVRbYKXjun82ExkMaWiKisu8Z54GrWRKJcTI0J5yNHyamk3kUhMmSx2QtzMnAV6srhez6wNXUdTwfxPFSLcTFdGjGknUfklzHDRgRvMSlBKiiILmM+hzaRMk0ti0aUu9PZZfI+t68ihNkgDCRgz0y7jjtifhOHk4TgPWrN2BkuEgkcpBjSewbWs3NIWkLRSUSxZrjyUPDDaRrWq0+dbCMHzuS2ed/Zlrr712y55yZ9GQ3rp1r869447l/6rIylEAZvh+qNP1RxEX4UEda3qcBiB9uL6DRJJc+zT4ARWjgXRGRy0w4Thl6BqQTNK9Q40MVA8COjrSmDGjA61tFGmo0HRSi7W5IKVMzQ3kCEjGQ/QA4bEhCt4AQUoC3LlOrpHEPREFEQZXjKX70vV8BKHOFGIHh4CnnyYvbIv8JpBM5mBbNXTtpPOiVmB9YEdX6aULvnLB6Zdees2OPWUd9oTzEESxJ6zCHnoOP//5hS2+s+Hr7z0wd0ZM62molDegIR9DqdSDQiHHwvqAKrb1kGC4XlDXVorkE9gvbW1kapp+3XmXCm+DHJ6kJaIYHrIloqgLwtVrGqNhGpHhiHwm6vIM9UG70VLkTFGU1QrI5pQLDfKWTL5Z9/X1I5ctsM2PeV745P1d4W2ilQq2bNmCSZMmceMkmc9QEImYVgyp5FQ89eQbWPVSJzp3BGjIz8bqV3di42YTmUwaIVT09g0hl22C59MQG0l3p5nyLT2dczVePfB9f+XZZ/3zGVddddXWPe12uOSSS6YtX7782M7OzjNUVZ3v+34jpZ9I/iOseWx6nuZdIskMIo+4riGfT8N2DFa/onoFpZS4nIfPzVklmq0B5szV0d7agFRaxfTpbZgxqw3JBMmrDCKXUxHUqmy6W5JJztJiEQq9B4lW0nqQR0m1YiOhpdGYb4NP0YERIJVqhqJk0T/oYNXq7Xj5lc3YtNll2lu1WArdOw0mR66pKZSKFrbvcAcPOnje+Vd9/8d3LFiwgJuKixdDQBCFuBH+LALLf3bB5FDadvHsudopfrgl43tdKDQosK0yErrKrEYZCYyqD0QdRaydkbWp8vCfO6zxllX+4po8FDlQ7zsTfYuMkNn/8yhj2O2sfqdGPzPys1Fhuh55MN9ukvQgr2xOTvwr+XpT3ptvMLwgHsI0bVYzSCZTw5pR9Olsaj2RYEVt+jO1YzrblOr1BG6n6ZAzTxM2bBrCYw+/ht4+oKlhOl54cRv6eklQKMX8trt7B+EHXHiQyrQUuRBJ0Psm4kyJNvA874FzvnT+2Vde+d09UrH0uuv+J/vYY7+b++CD938tlU4dmslkpgahp/X17mCtrFEtiL62tbWxdd28ZQNaWhpYuysZRBFRMNMm5hnOZ2YmtRcwONBH85mY1J5AS1sGiXiI6TObcehh8+CSdH2C6kLk6V1BrWawYjcVzqmdllqXp09tgaYlYZRMSLU4dC0LRcohoZPLoILHn3gVq17egp4BF6VKDRUTsCzyg5cw0Ed1DFBE0ZuMZ35/3nkXfvO88y7i7W/iNYyAIApxM/xZBG5f9uUONdF3aWu7+ynTXp9Ipyxks/Q0TnlnB5AUtiETUYykiKIaBC86R6keLu7GO1dGb/a0obAnll1IIvJ1HkU0o4xpRv98FMVQaiuqYYxuk40ujvfl09MsEQe/7encKGKgNthddKIkXuCmzbynhyvITp82k507fS/qpnJc8pGIo2ro+N09f0T/ANDUOJURRaWkwLBUtDR3oFi2MDBYZNPikszTNkRClNYKfPI0V3zHce4/71++9qVLL/3WHuumRj4ol1xyyfRbb7/942tfX3tRoTGfjtXCXC6fYc559KI6z7Zt2+C7NRx+xIHo6dkxQhRM3ttn7bBE0/yrxyItetYo5GNIZShV6KHQGMOc2ZNwyCHzkSso0DUfpj2AIDAQT8hsoj7wHeQLKXg2SYhU4TsxRhIxn5wQdahyDhs3D+Cxx19hqaaqw71CiChKZaDQkEcu04BXVm3ymxqyL/3jwk//y9VX/uQ5oe/0p1uCIApBFH8WgZt+dPr0RGroP7OF0klesE1pbpWQ1AMkUypMmgHQNDZ5TJ1Iozf60UNRETlERPEnpMBmJvhrl/eo35nDraxc7e1PCIW1vNZbbqlRJ7YnAAAgAElEQVQuQsQVpZpGkxIRBf1cVNOgFBSlkCLXN9t2hiMgOo5SK1TMJqKg65wyeSojDKpn0FMznasXKCgNKQhqWdx371PY3gnks5OxYWMR3V0OTFtDJtUE0iXs7hmALCtM+4nOmVJZzO+ip58EDj3LNB666KJ/O+tb39pziSJap+uvv77xrrvuec+Gjeu/rKnyEV1dXVNVVY0RTqVSiZFgPkf4kYtegnd30UAdG6OmSJHmWzhRBIGLQi7F/MrLFRukWVkoAIkUr2M0NgBTpzczj26KNvLZOCMKP7BgWkS+VUY+qkyRRBrkg9XfSx1N1EmVwyOPvoCNm2qIJxVUDBqo1KHoeezoHmCtsWbVRLViDR79oQXX//OiLy458cTPcsYTr10QEEQhbog/i8CtN509x3bWX11oNE9IpktSUzP5sxlIZ1RYZpU9ddPGF01L86hi5O14ZxHVMUaKyJFUdEQgNKk9mihGGdHxjXuU7SWLAkYRCHsPf9cCNUl4EFFQVxRtyPwc+OAV+3edcKi9laIDSiHRE75hkKQE+ULXPSfY9wyeHkok0FBoqgvluazGwDqVahrzMTBMHX98eg3WrK1CVwsoV3Ssea0bjhdHIT8Jhuljx04SHkyyFBQN85EqbUNDAxtoUxTFrVQrD1/8rW9+8aKLLtorrDepjfaBBx6Y9Yd7H/hssVT8p2w2O1XTtGx3dzfDv5DPsqYAZkRFQ3SslMXrUUQcTDGYUj46eWgTAZtMoTaeiEEhrS+JF71pYJFUaSdPkjFtehs6prSgoSnDptpV3WdpKcsuo1quMhn3bKqBRRUb1+/Eiy++gZ07bEbg8WQMhikhnmhCQ/NUbNnSxaTlK+WSK8vS+q9e8G+nXHzxlavFdvDWCAiiEHfGn0Xglp8umjdYfPXaplb3I9Om6VIq7SLw6SmR/BWooKvBcXlxOCKLNxMF80dmHgB8LoKe+kfPNNAg1S6vNzmZcYPpkUgiZFLiNEzF22PBrDBH7DZ5N9NISywdyx3viCj4ZDW9KKKgaII2fTredT1GfEzGg7qRWKE+YOkhIgruU8Gl0SnaIBKR1TQcW0dvv4NXXtqCtesq8J0kEGvEq6u7UDVlFHKTMFg00dMzhHg8CU2Psw4rUqsl6fKhQZpSVpxiqfzgxd/63lkXXXTeXpUfv/TSa1vvvvvOI1avXvVVXdVnyIrcIVOnQC1k0QXVY4ioqcstGqwkElDqQpCOb7JUIB2SSutIJVW+8RsmqLO5rV2Dbbm0zEhnyCNDRkNDFg2NeWRzOqZNy7EII5UgeXQPAz1FlIsOhgYtdO0YQueOIpuWl5QYHJJ6RwJ6soBKlQyVZBiV4vampsLyK65YcvknP/nJAbEdCKIQ98BficAN13xmn529z90weXLsQ4ccMjkWk4tMAZRERWlugnWc1IXbIsvSUfHE8F95RMH/GdUtaMOlVE6ccg2jfIWGJ6uH5cA5SQxHEjSPUSOrUu57TAFC1OpKBMFIoy4pziIceoIdLmY7/Bg24c2L37rKu5w0TWfEQC+6FuaVoaro6+tjE9oknkipFYpC6N+0CaZSBdhuHN29Fv749Ovo7qmhUlJRQwM6t5nYvqOCuF6A7cRgOyFcJ4QepwE7siN1WZRChKOqqj00OPTgJZf84KwLLji7669cpr/5j5Ma7cMPPznj/vtXfMH3vBM915tpVKvJxqYGFnkxomC6V1E9qsaJgnukQtYoJUcKvi6ScZVJeLAZCilEueIgoQMJkgZJxpBMaGz+hIifIpAp0yhtZaKtpR1TJk8j60b09RaxbWsXtmwehGmRGCCtaYKtw0CRiuIS9HiaHgCKlaH+188484wvL1my9F1X7f2bL9TbOAERUbwN8Mb7oYsXf+Q9PV3P/2TqVO2wDx49VwrCPmiKBZJnIu9spvZZ31jfrMEUNdRF0QTT04sMacKQbSD0J5Oi+YKR4nWEKXUHRQVy/v+cBKL3i9JZChMC5No/7P+ZtwUXCBzueiL718BjfhJ0HG00ZL3KogbKbYDE6/KsJkH/T6koSptQhEGS4xR1EFFQZEFtrZSiokijUGiFYcvoG3Dw0P1rWC1ioDcGx83CNHSsfq2XDYElkg3Q9DR27uhnhVtFiaNUrLCIgq5HVVVrcGBw5VVXff/0c889t3tvva+uueaa9v/+8bJjtnZuO6ulqWlOT09vO3cujNUNhfiVsQE56oKi9laNR270h9JU5HtBbbfkhZ3L0zpUkUpqjFQch9piiTA0JuFh+9RcwSUjKfogQqAei2yGqwFs30btr4Ae1+EHKiMIw6Q+OpIbidcGBwf6vnb+uaccd/zxf/zoRz9q7K24747zFkSxO1DeSz/j9M/N33+wuPbuD/7dzKn7H9Ci5gshUgmSbbZhWxXousKe7slEaNiruF6b5pLfCuv0oY072gyYCU09DUXfj7yw6St93/X4psGVYGX41GXKWll5zcEbbXsZk6DJ/LjRbbkEN/+ezzZ1P6DohQa2aDOiTYKiCV4Ep4iGiQfKCossouugojWlmAYHB9nPFQqNbBUpoqBIg7fdxlkqo6fPwVOPv4ot22poLLQzf4pqWcUb63vguxpLUZEXgmV6SCQzTCTRNKgoTnawTMrccj33d1dcdu2/nHPOqb176e3CTvu6667L3nfffXMff+yxLwdB+KFsNttaLBaTk9rasH37dramlI4iT+uqaSCRSsELuC0sjxSojdhlxW7ChuoXVN8gZWIi7oGBIdbOOnPGNFSMQQA0mOexCXsWtda/Ujs2NdC6DkWeCktLTemYje2dXfC8GinK9nzgAx9Yds7ZZ173sY99bK8l5911rwii2F1I74Wf8/8u+PDM51c99OsFH5o1a/qMRHLW7Bwy2RC9PRvR3l6AqkrMz5ptvsyKlPtW0yva6B2HbwJRNBB5CUTRBZ95GGmljbqC2FMopYzqKSjKKNGG7bP2KR4tMDIiI8y6tMNo+emIPKK0U8i6q3x+HCth8OiEUk//G1GwFtYgQD7f8CdEEYvpsFwV23eU8Nor21GuymhqmI/1GwbRuc3Clm1F2BYwfca+6O+vYmiwioA2sFBCXCfBQXJ8Y6Rmer732+9fcfm/nH322eOi6+ZrXzt32l3Lf33Czu6d56VSqRbXshttx0fHlMkYpFZhz2figoZF8uQeuz/YPUSyLvxpgt1PEXmoEtm0JlE1yux+o1mNYnGA6UEx9+0gqoNxj23KVVJUSo6HNIwXT6YxSKPZMRUNDU3OYP9Qzze//e2TFi/+5st74a/mbj9lQRS7HfK95wN/9KMvtfzmV8tumT0re8TsedncpHYZM2cXYBg70NqaYXaWUeF3OPUzqmhNm3KU96eNnp7YuYvZSGqIWaLW5yv41/pgXj31FEUSVMyM0k3UVsrJKYZaPXXEyYkP+UURBREIfR73OKDuJx7uUJ2CKYYQ0UgyakyO/K0jiv+VKCQdbpjA1u1FvLpqK7p7fTQ3zsVQUcK2LQarUWzbWsSs2fPQ1TUEy6JOqxosy0NjQzPbMKl7B4AR+MGvrr32qgtOO+20cVNQvfHGywu/+c2D81fc99Cl+WxiBmqxKa7rKtTCbJsWE0yk2hOJ90X3gEQKYfVGAlbDorSRzwmeiIL5vGvcTGlgsA+U2qJkEsgCtX4fMW/t+hBnKpnB9u3dmDlzKnp6+pj+WK6Q32wY1u9uuGHJf3z2s6Id9i/ZkQRR/CUoTdCf+e1vFyd/e/cvz+3refXfDzpkUj5EDxYs2A+TOlIolzohST775Y2KySMbNBWUeY0halGNIgL6RY+eHpnMhsqLyBGhRJt9UCeM4dTVKAvTKJrg8g1kCjRiZrNr9EJpDJLJoLQGJxZKR5HaKRWzGdnUU1p/jiiolTWKKKKBuyhNFiOiCFIYGPLxwnPrsGq1icZCAbn8bHRuM7B2/U4M9FmQlQyKJROqkkStpsIwHOhagsl5cGn2WLWG2u0/vObqiz73uc8NjafbbfHixVJv7/aZv1x+5+cH+stfbChkk67r5jVFx2CpBC1OPhHcB5uReo1riNGLaliEdUQU9H1aAyIK+j7VlOLJxHDXG5ubqTfRRQ8MdAylH7du3YGGhrxnW+6ArumP/vu3v/n/Lrzwwj1OLmVPXXtBFHvqyuwh53X9NWcc/ND9t985qUOemSs4OPHEw9DcJqNY3MbkoZOJukPdsHjfiE0pXYJl0kbNSYO/eEqJCQqSblK9JkH+FSwqIEVa5o3MXeqo/ZYdNexqxltfKR1NialaELKefCKmXUiCdGpZbYRIAdB0lWsSkZSHT+cUYxsOe/L8XyIK6m4iosjlCsOT2bz2QlFJAlVbZfMSzz7zOtasrSCTakY2PwNbN5ex6tXNcG0FpTLVJnJwHTLjkaHIOoyqw9plqXYiSVIlBiz74Q+v+c7ChQtLe8jSv6On8YMfLG65445fHvjaqtcuSiZTc4yKOamxuUnp6e9FIhEf7jSLpt6jRoSophXJp9Ba0brRzzEVXoW3W7/5Fd1vlXIVTU0NNChppVKp9VPa2+9e8MGjb/nBkiUb39ELHOdvJohinC/w2728e+/9z2n33Pnf/zXQ/8aHFxw7Wz7m2H0wWHyD9bMTUYwemOOfNbJhs/kEJ9ro6zLhdT+JqEZBNQk+WV2fl1DoGZ+KmryuQUTB6xW8DkJfWcGTWlmpoEzEQ7QxWnSwblnKu6a4Wx4Rk6ZThw1JRtAUNhVL9f+TKKJOKCIK2qSomB2lRogovFqGSXU8cN/TGCoBmtIO10+hr8fHxi196NpRYd02VEjt3N6FwSEDzU1tLG9OnVSUFlMUpSTJ8tIblvzwkpNOOqnydtdsTz1+6dKl6q9/fcfUh1Y8fFo2nT2+UqnMj8lI08NBFH1GDQ7RdD0tZUQe1InGWpp1nd1XrPGgPu09knbiCsURUZiGRXB4c+fOfunA/Q/8/tHHHPPk3txZ9rdaW0EUfyvk95LPfXLFz1t+fe+Pr1679qlPn/SPB2rvP2oqhsrr0dpaV/Wsb+j8qZ9PYkdP9nymYWTgjheuuew3K0yzJ0L+dBgRRVS8pmiCFcDrMxERUZC+FL18v27+U3e9GN1ZxeiqXrRm/fYBH6DT40QyAZMI/0uJgrSg6DwjoqBuqCiiAOIIpTwcN4Vf3PYQTLJfDnMwrQRQy2HT1n7s2E4F1DhaWqeiv28IvX0lZDOFYWOnuqBeUVaUG676wZVXLFy4sLqX3BpjPs1vfOPcxttvuec9lml/zg/cox3HmuT7fjrqlOMEzx8sqAGbpZvUOJs5Ieyp+4kMlOIJjRFFpPc1QhZsWyMFQjMZT5nxuL5FkaTrvvMfl953xhlnFMd84hP4QEEUE3jx/5JLf+SRm/L3LF/2nc7OZ/75iCOnpd///qlomyzD9nbCqPaxVkdmOMyIghepKaqIupyoSYlHDGC/5JQ2IOlQ3yeRPh4tcD9kfgy1w/KOJb5BUA2D5Z7rPskRUVDtIvR8yBLv0R9NFFEnFbVU0kZM6R36HhEFRRfMS4L663VyRYuhFvCOm7dqj42Igrqe6DoiouBF8hQGijHkCtPxs2X3olwFQj8FP8whrrfixZfXM7lrSj2pWgJxPcNsOT2X5lBS8Ejvmkc7RVVRrrvhhiVXnnjiieZfsi57+8+QwOApp5wy5eknVn5wsDT4BbtqH6HoSjypJxNEDrS2kckV607T+AwLkUQkqEgeGKOJIgxD4owyYqjWwrAXkLYoivKsYdi/WbRo0fZly5aN22jt3b4fBFG82wjv5e+/efMj8csv+cb5a15/5luf+McDMh/84CyEMfKWNhEEFaQS3MmM6gQ0UUvFxJGCNZnakxERT0nFaDaCZhjI4rje0irV6hu0zAuapuOy+gQJDdL7pNJZRhzMg5tIpO50xwuXIRSS/KjPUUTzGaNbb7ncB7mv0dBWjWkKUQsmpS9YUf1NFqp8fGvkRcTAfSgoGqkX55kxDg3x6agacWax+cs7VmJgkIa9WiErzejttTBU8rBzRx9MO2TzEzSZbVpEbnGmS0SKtSQlouvqUEOhcMX111933YIFCziLTZDX8uXLE7/5zW8mP/nkk+8vFoc+I0Hazwv8lloQJrW4zsiBEUV9vejfkfoukbhlmmhtbQ5d1x0qlUouEcOcuXNvO/LQw1/JNTcXV61aVbn//vvFMN3bvJ8EUbxNACfC4Rf/+6eOf+bZe5fNnp1uO/x9HZg2IwkSCPTcQTQ1peHaFQRUlJVp46WWdg+ey0X4JEljmjo0vEACf9SaSkRBgQcrUHpEAtSeyjtdGFHQBi6pLOIgouBdUZwoIs9tTj3882JMx4lHItFr9BQ4EQUNbxEnEFHw4javdcjDjnnRsVHbDP835cKpvkHExSKdIPKyoJSaDstOM5nxO257BN29YAN3WrwV3V0mevorGOgvw7T9tyQK/p40XIjB5qamS372s5uuP/TQQyllMuFeJAPy6KOPTn7wwQc/smPHji8lEol8Npul4ZU0rT8NPlK0ms/nmVAjrV1TUxPNY5SKpSLZJP7x744++prjjjtu3dy5c/sWLlzIB3jE6x1BQBDFOwLj+H6Tq6/+0uF/+N0tdyiKMX3f/dKYv28jZsxsQC5HnUMuULOYUQ3zuydL1LoGE1OOrclsRoGIgnSh/MBFGKMWR4VPOHshI4RILNBy+T6pyBojkHgiVa9n8KI3NzyiT6MidkQUfEiL5ajrolCMKOrDW6OJgmQ8KEVGRMHJhtdUhl32oogiEg/064Ng7Ok/GCYKroqrwfVyjChuu+UhbNkGtDa3IJ5oZxHFth39MKoeTNvdhSgUOcEiCiIKimD8wB1oaWr53ne/e/H1CxcuHNFdH9+31Vte3fLly9OPPPLI5EcfffSYNWvWfJHsVynVpKpq1nEciR4uiCxqtZrd29tblWLSqx9e8OFLPnD0B9bOnTu3e6Lj927dMoIo3i1kx9H7XvP9r7x3+Z033hVPuDMndwC5PDBzVhZHHrUv8tka4noAVYnBD2xYZgmOa0GJ8RZYSBqrL9RCchTj7arkhU1EwbpdQlJk9eudTjUWUbD2WaUuraGqbNqbpbDYtC5P+9RiEiMKSnVRRDFcyKy3yRL8kVYUERd9HhGE41Ihm1JPJA9Bxjm0Wb8pmmAHjzjzRRIibFgw5FPkRDFEFH5QYMXrX9x6P15fC7Q05aHHaWo4wNbOPlhmANP2GOFR6smya6w9Ngx4GzCdo2UZfZPaJ/3Ha6+9coMwzeG/OFdccUVuYGCg5Z577vnQ9u3bT/R9f64syxnbtnPUy5DJZNbZtv3sWaefdd28/edtPf/88ymqEK93CQFBFO8SsOPpba+58uv73Pyza+9uaMa8xoaQFX2nzQQ+vfDDaGwkmXEbcoyKxiY812A1CxJtY+2LNQVeyMX6glrdH4JZkUaWpQqrRfCWWHKQo7kHCYoWr6eSeF2AfByiovYu3VVBiBgvgtT76UfLktendVFPPY0iCiIOer9dZc53TTvxN43EBble1Wii8H0VrleA62Vw9y8fwgsvumjIZwCpAMfW0NVbgmn4MGybEYVjBzCtEKpConUjsifVaqV3akfHd159ddWPx9N9805cCxFGT09P4xNPPDFz7dq1B8XjcSmfz2+fNm3amsMPP7z7sssu2+vUdt8JXHb3ewii2N2I74Wf98MffmvOjUt+sDyTCd6bzfhQNaB9soQTP/4+zJ2Xhh/0wXdN1GAzCfJEXIUc4+2vbCwuAJgEVI3LM5BqKLWnMB1PhWoR3nDqiU8rjxAFdUuxYnb9oX84omBDVhJq9TmLEVh3vaXpcyg6oII0SXjQHATVKlhEUQtYyoy/3oIk6kTBe/x5jYSIgw9/UdFege3k4PlZ3Pubx/HHZ03ksylYDrXHpjFYctlgnWG50BNJ2JYH0wqGI4pIH8swyj3TZ8z61isvv/CTvfD22C2nvHjxYsoVJnO5HKWfLBFB7BbYhz9EEMXuxXuv/LRrr71i6nU//N6yuOZ9QNdcnTpiUxngkIMn4yN/vw80vQJNDaHILlTVhyIHCH2HpaDYkFyM0iwKFTAYWUSTtDRjR6TAiKI+H+G4PPVEw2iseDzcaluPGka33pKybBBFEHzQ709fvIDOup6kkLW3/ilRjLblGymI03sRyfHhLSIL6uzl18Kmxh0ZtpOBZSdx373P4NnnTBRyaTZ4p8gNqJg1mIaDqmkzorBMl7ndRamniChsy+iaOWfW11987rn/2StvEHHS4x4BQRTjfonf/gVeeeWVmR/f+P2vp9OxL0oot6q6xzbKWbMVzJwhYfq0FGbMakNjYwK65kFRfKgKSWuEMEwiETL9qbvHBbwoHanDUjqKDd7JvOspIgqS4GZdTPVJ7GhSm6IQFqGwekEIiaZwWbsqJ4qoLjFy1ZwoqL2SIgoiChII5KmnKKL480RB9RFek+CpMSlGhEP1CZrS5kRRrqhY8fs/4vkXXDQW0ugfoEipAYZdg22RnDZ5QSdAvtxVw9ulRsHmOlx3x5zZc7763HPPLH/7qyXeQSDwziMgiOKdx3RcvuM/fPyjh9//0Irb5sxpnjzY3xenubnZczU0FlxkcsBpp30EsVgVuu4in1NRqfQgHpcQuFzyIhL7o0wQSyXVUz1M14k0magoTbLSKmkyKawmQaJww7o+dfXYaHiPk4IMVVJZp1OkLBsZJkXtsa7rIJ1Jss+0rAo7F0XlDmlMPoP6a+lc6gqmoxcvatPlw4ORWTfvlmIih34CFUMbjiief8GGrioIwjwsU4Ff02EaHtwghO04cF3q+qIBQ6VOOKQZ5cEwqtsOOfiwLz/++CP3jsubR1zUXo+AIIq9fgl3zwU8//zzybPP/sJpL7+05nuzZqZyihYooW9j8mRg+jTgC6eehETSg65bSKVDWCb579isM0llxeu6Y92biCISe6MupsjEiK6IiIKihsgkiCa26d+cKGhSm4rhEpSYNkwUo/V+6P8oY0RkQ0RBGzLNUMgKfQ730Kb2WXLI46HIiPf2aER5227dFId1VHETJU5OOnp6Q/hhBo89vAqrXqlCiaVhuylUKzE4vgzfQ50oSGLcGyYKWdLr6bYQ5VJ5y3vfe9CXn3zysT/sntUUnyIQ+OsQEETx1+E1oX96+fLlDStW/PLv1q5dffG6dWsOamtRkEz6mNIh4fjjP4CZsxqQzVGsMAg5VoGq0MyTy2wqh4mibmca1SmoZhHJSFO/vFz3sOaFcLKxjA/PUdD3PMo7RbpSkCGD6gWjjZF4GonJgsR4Wos8H5gVqks6TVSM5nUSGmNgyrP1Vli+uFGNop7KAhWu61pUo4iCO6rFUa7oMKw4HnngJby0qgxQy2yYg+8l4NfirJhtux4sx4Vje6xFWIqpIKKgdBudz8Dg4OYD3nvAOU8//viKCX2DiYvfYxEQRLHHLs2eeWI7d+5Mfvd7/3bqXb+89Xu5nNqUjHtIZ4AD39uBY489GDNnpmBanZClEjTNYbUKKm5TO6xUlyKPhuPoCoO6eixFEyTNEJMV1pnE6xYyEkmS4vaZLhIVvf16i21EFlJIaaS62VF9j48iDtr0md1pXENA8uIe2ZjKjCD41HiM1dd3fe1KFNTlxOsjFEXwWghFE1zOI87STgNDwEMrXsDLqyzUApmlnmq1NNxAgWX6sF0fpm3tQhSKHIeiaKxW0t/fv/Hggw48a+XKlQ/vmasuzmqiIyCIYqLfAWO4/gsu+NLh//WTH9+VyShTpJiPTAaYMiWO4z92OA47rAOJeBlh2AfXJdFABaocss2Z9uRILJAKzEwOur7JU4qJBN8opUREQTWLKBVFREFF7sgdb8Tbgjbt0bLmozqq6h4FTOdJJ80pSlt50HQ+w0EEQpEF62eK3G7qkQqHpP6+jBSi1BPVJ7j3BZcMiWNwKIa+gRBPrXwdb6xzmUe246ZhWzqGyg4TArQ9H6ZlcQKsRxREEiRTQkX2YnFo3cEHHXrmo48++MQYlkMcIhB41xEQRPGuQzz+PmDx4m/M/+73Ln+gqVlvj9VCuamRUkZlzN+nEYccOgkHHdSGXNZBDUXEdeqCIvE+GrajzA6X26ByNv1TqvHBMyKFEbOakE9ek4igzMUBXc8b7pYanrhmZEBDfbsSxIhsOc1QUAeSVCeZYFhBlvtky0z5NiKeXb9youApprpFaz2iGE0U1PG0s9vBM0+8gfUbbNimCsfNIPBTbI6C0kyOH8CybU4UrN2WrpcTBV234zhrDjv0iNNXrPjds+PvbhFXNB4QEEQxHlZxN1/DXffeOm3RqacvcyzvqFw2r2ez9BTdy2Yrpk0DjjyyGbNmpTFvfgvkGBWQXaYBRR2ssZCLBbL0EKshy0jFE2zGggrPkdR3VOSm4Tz6nutzC9Vdah2sXDEia07/igra1F1VoykM8qWQqBDusloEeTBHKSmSISeHvNEEMfJ3rgHle3Sub5164uqxOnZ02Xju6Q14Y52BchHw/Bw0tQmGHUO1Yg13PY0mCqpPUKGcXrIsrX7/+z5w6q9/fefLu3kpxccJBP4iBARR/EUwiR8ajcDy5cubP3/awhsLhcKxlmHnNZWe2m1k81R8BqbPIC0o4KRPvB/ZXAhNcSBLHmL0p0bzDyT9zYvOqhxHOpVhT9kVo8pIgVJQ3ByIZEF8ePWvjBbYxk+pHy6pwS1QRwoNw0TBzJA4sRBRcFe72J8QBdOPqrfmsqnvukggI4xYSOqkzDyJPo99To0iGKqLyAj8OLZuM1n6ac3r3di8uYT+XjDyUJVGVC3Ac8NhoqA6i89GzOmcqEWWW6omEvGXPviBo0694447XhV3mkBgT0RAEMWeuCp7+Dk9//zz6sc+dvyX+/r7/iOTVrPJlArLMNHcSp4PLnI5oKkFmD8viZNOej8aCtSm2oPW5iTK5V4o5F+hSCA/42y+DXo8xZ7cy1WDacKm02mWMqpWi0AsQKqCAdQAAByMSURBVMi6kniRmUQE+Yu3qVIqK3LHGx1RRBDyCOHNUQMnHDK9iUlUaCeZEQmhT++oQiWNKpC3tovAsyCpXIaENnpdzyHwJRhmgEy6A6tf7cdAX4h167qwefMQertDeEGCEUXfoAVNTcCwqOvJ5jIg9a4vkjenoUJJVtHd1dXzT6d85sN33X77a3v40ovTm6AICKKYoAv/di970aJFBy6/87bbAt/eN55QYBs+GhpVyLKHdA6YPEXFoYdOx3v2a8Ks2TnoSgmKasCu9kGRPSZ1QR1OkOKIyRo8j6aYHS7fkYgzLSjTKjOioE07amFlRDGqTZWigWFJkOEC9sik9ehJ7WgaPBrGIxVbinIo7RULSKUWkGu8biDBhx84cL0q65RyAx+eS/LkWYS+CtME4vFJeOWVfqxd24/1b3Shq4f8K2LQ9SaYhoTeARPJNKnLOnAclw8FjiIKqlNQtDI0NLT10586+fg77rhlzdtdF3G8QODdQEAQxbuB6gR4z/vuu6/hK1/51+9s37rpjERKz7iuiURSgSy5oJLD5Mkq3nfkXBTyPg47fCamTNLh+32QawZsexC5dAKaLiOmqCwdQ2KA9NTOprgV8nqgAjZJgnN/i13mG1jLKtdfIgGPKJJ4q69c0I/XRKLieDQNTiV1Iooate6GNLhHouMyP4caCRG68AMTqibBodZcn1JsnChIvgNowKury3jmmfXo3GYy4yJ6JZJt6Ok1YRghkuk8bMevF7JpWJCfD/sksl8NajWjWt3w2c+e/PGf//zn6ybArSMucS9EQBDFXrhoe8opf/7znz/y9ttv/3UioTdrlJ6p2QjhQ1O5Z8V++xXQ3CTjgAOnYMb0NBS5iulTC/C8QehKCC1ONQNSYLXgOh5TlaWneYomqDbhh1TXoOig7g1B5DAqmuAJqP+dKOhnRhNF1F1FxOGHPiTZBwUpRBRUe1CY6J+EWOghrNEktQlFV5lGVA0kcJhibbFEFkY1gZdeHMQzz2xCqRygp5usVgFVKzCi0JMFVtNwR7X3RsOBw4ZJMTkoDg1tOe20L3z0Zz/72cY9ZW3FeQgERiMgiELcD2NG4NZbb532xX8+Z7kX+Afmcynd88mPmvSZ+JBdoQFoapKRy9bQ3CShqSGGDx93KFqadSTjNcTjJCnuMitV5kmhcBnyqIjNWmgZUXB5b25+yqMJ5nBHkt/Mf3sk1fTmNNTo4T4mX66QgRF/qg9qASSZvtZYmy61shJRcHKhLikPtlNFPKHCMkmeXEUMJAeiQ0IK3d0hnn6qG88/2w3HBYpDgGkBilrAwKCNTL4VRtXmulU+L8xH9ZQYi4pq0OK629/bt/7MM8/52E9/esPWMS+GOFAg8C4iIIjiXQR3vL/1+vXr9ZNP/vx5q15Z/fVUKt5MhkUUTcST9ORvQ4q5yOe5AB8N5U2dAnzixMNwyKGzoesk910F/CGEvsEmp6mwXGP2pTQcxzujWJqI3o4N1hFR8KG3SH5cjbT63lSfiAiDNmcihkjSe2RYj7EPIAfwmQotpc005qEdBjyaoNqIH1hIpuKoGhYUNYnAI1e7OBQpg00bKnj+2SG88MJOlMuAZXOhQCCNoaIDSU2xtBOdixf4w/4c7BxCTlZ6PG4N9A+s/vrXv/1P3//+4s7xfs+I69s7ERBEsXeu2x5z1t/4xmVzr7vxmv8yzcoRkhTGSbJDVQCVZhRqLpoadSiKg3QKaGwCjjpyFk488Sgkkj4Crw+qVIKs2JBqPgJKXbEnecrl83kL5v3A3bG5CVKNvnKioJdMAxN1Jdo3RxP0/zSbQVHE6EhipG1WQk3ymdUqyYiTTzelhJivd+Cy+kUYekxapGqaUNU0XFuB42pQ5SxWrerBqhcNvLG2iN5eG0GoIPCTsMnQyAZsl/ywScBQhh9yIyeKJIi0SAaEaVwpsYrrug/88NqrzznnnHPqVY49ZnnFiQgEGAKCKMSN8LYQeO2117SFp5xx8tZtG78pSeGsWuDIFB2kkhpo8DkMLUYSmsKFxefOAb541j9g8uQUYrEhxJUS4glyuKOhugpqgQVJ5sVr6hLihkYSQvKDIAHAuic2J4oQ8pvSTm9OQ9GQG0mVc4c7vjlzAqrXQ2hWguYx6kRBGznNXIQBRTwBXNdCMp1CpWpB1bKwDAmOo0KVc3j++U4883gfurpr6OunNJoGx1ZhmFSnyMB2aSKbGzFFvhv0/qwOw7zCKXLx++Px+H8tX/6Lyz760Y8ab2sxxMECgXcJAUEU7xKwE+ltly69pf3sc067OiZLH8kX0nnf95gYEkUWklRDOq2gFlSRz4MJCM6cncDZZ30WilxCXBtCPksbeBmOW2Y+Fu2TGlALqKWUvCxUZiEaT2bhepTr96FrCbiBy1I6cVb85rIg7MmHzU3w1+jhu6jjiXlf1I2T2PQ366iqz2SQPzarX1AHlosgdKBopB4bwvMBSc4wL+wgTDLCeOjB1/HKiwa6u2nKPIlikUgpj0o1hGlSMZ6nzagFlnduEbdFuTIeEbme3T1t2vSvrVu35vbYaNGpiXQDiWvd4xEQRLHHL9HecYLHHHPMrDc2r1/U19d7sms5zdOmdTi9vd1BGHixVDKmx/VajoaS58/XkEz5SKWAj59wJA44oAW5bIj+/i1obUkhk41h48bV0PQYNJkPpTm2Dz2Rge9Rrj+EqlGdwGXaUYrEnedGE8VoLaiILMZCFNR1hRjVThT4IaWvMnBdGg5MoLfbwH33vowN62ro7SPr0xSGhhzIShaGEcC0aWaCCKIuLkhWTUxdMCIKSqGx2sXmo448/AuPPPLIk3vHSouznIgICKKYiKv+Ll3zJz7xidaHVz68T3tr+7Hr31hv7//e/Yb+/u+PWX/jDUu+l4xjfltbKjvQb6CtDWhoikGP1zBzhoZPnHgU2tpTGBzciNa2OEyjF0lyxws81oVEE9GqTht0jT2hyyr5bFPtgUcAuxoWjbTL/kURBUtdcRVb/uKmRr5PaSGXRReKpsPziSjy8LwUUMth/dou/Pa3L2PzJqBclKCpaQwNWYhJaTa1TWknSpXRu7PzqBMFpZ54uMOJwvG9TWf98+kn/OhHP3rjXVoW8bYCgbeNgCCKtw2heIPRCFx33XX6tddeGy8UClh00aLgiJlTw1tu/81+/3PLT36aScX219SQDda1t8Vh2DbaJgHve98UfHrhR1CtbIWsFBHXHAz2dWJqRzvMignfDyGrZD5Uo+Iv026yHANkdESKfREhRBPXLMNTH7L7vyKKaCOP1chrIvKZ4F1XAUUUUg2ymoBjEYeQfEcaqtKCl1/ciBV/WIUN64FqFUjE8+gfMBCTEowo/IAc9sibgg8MDp/jrkRhW7a17uqrl5zw1a+es0PcSQKBPRUBQRR76sqMo/NasWJF6vLLv/7tV15ZdW7HlIb0jh2DyGdJD0pHIuOgsSmGz5xyLGbPIme4nWhpVrFz+zrksgnUqGsoJHKgwTUa0lNZOqhqlpHNpRH6nCjoNSzNMcpF7y8hCnZwWLdqZZPTI0TBhMy1BBxbQkwuwDaTkKUGPPbwy3j0sc3Y0QlYJpBMFNDXXwUQh+XQVDcRC82EjJAE/xz+K0equWGsVpRl6dc33/yTryxcuLA0jpZcXMo4Q0AQxThb0D31chYv/sqHbvzxkpvsajBd14F8Jg0lHkBNWGhsAQ4+ZDJO+of3MaLIJC2kkyHKxT6kE0k2WEepGkoHxdNx+KGNUnUQjY0FBEwGnPyz+Z/oxTwvRkUVf65GEY3q8ZTQSETBU080R0FprzQ8T4eqNqM4GINtJXDPPY/hxectGAYRRQyankFffwWIJeD5MRY1kafGyDnUvb5JfbZOFLVYrXPf+ft87cVVzy3fU9dNnJdAgN2vAgaBwO5A4Oabr5t19pfO/0NSw5xCvgFGuYpCcxqTZqZRMrahrRX44hc/hpYWH51bX0R7axLphAKN5Lhp6M7nsh6pXByOZ2Go3IuWliYENBdXLxi/OaL4S4iCUkvUqvpWREHRALW1KhrVR3RoWiu6d/ooFSXceedj2Lie5jTABAIVNYWeXgOSrCMge9Ywxlz6RuRH6pFPyH0uKKKoxWqrv3jW2ScvWXLV67tjDcRnCATGioAgirEiJ477qxBYvnxZ89lnf+knUi32YV1PpGSSy9BDKEmD1Sra24H990/ixBMPR8ck0l0qojTYhfbWBihyDL5Luks2sjmadq5gsNiHtrYW+P7IaVDtgm3CNbCUD5+PoBmMGvN+YINuo9pjSXww6pAaLmYzKXAqZrtsSI46nmJSEo6jQVPbsG2bheKQhF/d9Th6egCjEkO5SpPfSfT2VCGrKmohzXvEmO0pdWXR54/UKLgJkoSYCQlPLVly3Wlnnnnmzr8KTPHDAoHdjIAgit0M+ET9uMWLF0srVz587KOPrLx92rSpuWq1KitqAEWpQlICpNLA9OlxzJiRwYIFB6KQB+I6WYlayKaou4msUOmJvYaa7zDJD1lTkclkUK5UIMUCqJoM17VRC3wo5CAnKUwaXFLJdpQmvMkr22NRAlOIpUE4n9c/ZPpNqAWoBaQYazOioM1d0aiLiWZBOpjFaamk49nnNuG+P7yKShkoDlLvUgqOG8CoOvC9GCRFhxTThomC5DtIVJB5dDPzJA2VSqVy+OGHf/Piixf/7IQTTihP1PtCXPfegYAgir1jncbFWZ588smTfvWrX30/DMOPJBKJdDqlJZjmU4ymt6lY7EPVgCkdwJzZORx33KFoKJCIXwUyLCY2iJoDyyizzqempiaUrQqbp9DjMjSVCtEBiyGoyG2ZpGYrQ5Z05nlBL5qNoCd8ZmBHfhhB3ZubopGaj9C34bsWI6KAycrGoWtN2LK1gqbWfbF6dR8ef2Itdu6wWBoqCFIY7Hdg2T40TWdqsZbpwvVJxkSHadmY1D4J3b1dKBRyjHyqRpGms9/49Kc+9YWbb771uXGxuOIixjUCgijG9fLueRf3yU9+cuYLL7zwj7Ztf8Ayy/ulklKraRnZKVNIhtxGLh9jgnyJOHDssVOZgGAmC6QTgK6RwJ4FozrI2lcz2RSb0KZIAgjgOgbb7HXqjApCWJYDRdYZUYBIgX6KyID8uiUuOEgvZpdK6aGQhPs8BJ7DWnHDgNgkBdOiVFIjNL0Dv/3tc9i8zcDrr5bgOEDopVAukcFRjbnZUVqJFGO9gAyMEqhUDbS1tqFvoBe6rjIpkapRtHL5/IrvX3HJ+YsWnbt9z1slcUYCgV0REEQh7ojdjgDNWui63lCrOS2///3v/+2pJx7+WCKp5AET06bloGkOpJiNufNyOOaYg9ExNY943EW10gOEBuIJGnCjCCSEntShqDE4jgHXNngKSuFDeOSgSjUMqk9wouAGRiHqPhf1mgYnjJDZqlLBPGB/SLFWBZDEUAnIF+agu6uG5ctXwjDTWPfGEBwnhnKxBl1LM9FC07Bh2z6zU5KUOB/ki8moVqtIZZIwjAoTGKzVgp3TpnVccdVVP1wm9J12++0nPnAMCAiiGANo4pB3BoHf//73+po1a/ZdsuTaH1Yqg4doqpdMpyXUQpvVLNonAfPmtWLf/TrQ0ZGFLNvQVQeaTk//pMVkI5HSuFOeRHWJGjQlBsssw7FsJJNJCjTYZs08KJj3NrWtcmvVWt2Pm0sskVkREQWlrUgunMhGhx8kkIi3Ydt2G+vWVfDww+vQ0wU0NXZg/YYueA75WGhMg8qoWszSlaIYUE0k5I59VaOKpuZm2LZJEUVoWcaak0/+1OeWLfufVe8MkuJdBALvLgKCKN5dfMW7/x8I/PSn92SuvfriL6/f8Nr5HVPbJyV0oLdvOxSZnuIBTQNmzADm7zMZs2e1orEpjrBmQFFC5PIJQPKZBWsMRBQB+1MaGoRrW2huauKeFjU+jEdeFyxyiPGookbKsVIwPH9BqSaay6CCdBiQwqsG39chy03YvKmKJx5/Axs2mDBN8vTOo6ergkKhGT3d/SiVq9C0OMgHm7SpbNdngoYssiGSIkEPhcmS9Mhy7LfXXXfjvy9atKhP3CACgb0BAUEUe8MqjfNzPP2U0+ff+stf3JjNxA/M5ZMNrl2CorjIZRUENYt5cJPxUUtLDE1NSaSzMjomt2D2nA7IqouW1hwjCnLY0+QQplFC6LtobW6BYRisXZYIIiYRYZA5EqWgfK4cSwVwZoxEA30hAieE54IRRRDGmTd2tSJj8+YSVj66HqWSjEx6Kl58cTMSiTwyqRwGBoZgML8KnXVQ8WJ2WPfA4N7Y5WqJaiG2pikvf+hDHzzv979/4Plxvqzi8sYRAoIoxtFi7q2XctNNN8Uvv/zyY7Zv3/6dRFyZKcm1pljNRSJBxWQHhbyCRKKGmBwgHgcSSQSZNPx8Q7w2a05bfN/9ZiGfS7KOqGRChm+bcOwqMpkUn+qOhYwsYlJYJwqaa/AQIICk6WS4ytJEvhvCrRMFRRUUURgGRQIF3HzTvdixA/A8IpE8duwoMtmOSqmKuJ6kQghM02adVpTqkhTuf0FRBpFVKpN0Xdfd2N7ecvlll11498KF55Leh3gJBPYKBARR7BXLNP5PcunSpcmf/vyn+z775LOLM+nkvHw+kzOrxXS+kJLD0ISiBl4mrRhxPSzWYk6fosYqiZSU0PVgelOL3rjfPrPTRx51GIpDvUgnZPT3daOpkEfnth3MiCgV16HGVRQassjlMqgaJVi+i0w+j/7BMjLpPDQ5jt6eAZSKBrxAQiKeg2n5WP3qJjz1ZCcrcMdiKQwNUhttApWyywbqqlWTmRupiobBwUEWVah6AqVyCS3NbTBNM6wY5XJbW9tlF1544U0XXnhh//hfUXGF4wkBQRTjaTXHwbWceuqpk19++eWDy6XSAsuszJUQFmy3nHa90GtrTj595FFH/O7gw967HrCxadPrk7duf/3oYqnv0/E45uSySuLA/eezNlmzWsK2rYN8kA5gIoR6UkVzcyOaWxqYhDhiMtZv3o6YpKGvt8isUHPZBrbRp5I5QFLR2dmNrq4hrF/vsNSVFNNRqVLpOwmL5MRNE7lMDkPFIhu6y+eyrAW2VOFmdZbtoLmpebPj2bede+65N1x22WVd42CZxCVMMAQEUUywBd9bLnfp0qW5N954I7thw4ZkrWbHJjdOsuceML180EEoL1iweFi447//+19bf3HnbZ+p+c75A4PlaSTNNGmSBKMcorVFh1V1WFopnojBpSltCdBTPIVEVq1kl00T1vE4FbAlDAzQhDfVRJKoGhYcpwY/5D9DQ3qBp6BqkCRIgk19B65PA92IJxOMICj9RFPYMZnVJtwgCLrCMLj9xJNOuv7OO+8UUuJ7yw0oznMXBARRiBtir0fg6qsvmPzjH1//n8mUclxjIdVYLg2iqbGArq4BtDblWK2Aht2qRhmWS/aqYNamigq4DpBIxJGIk/rrEBKJFDw3wJYtVcyYTe8xBD1O1W6SOSfl2Bocm2ocKmujTSfSGOjrB+lG6brOhvxkWQ5VXR8wLbO/FobLjvvoR3/2hz/8QXQ47fV32sS9AEEUE3ftx82V12q12Fe+/Nn977z7Fz+eNr19v43rd2bnz29DpVxmKq6KoiCdTsN2TDiejRhrU6V5DAW6nIDjeKyl1SGrVS9ENpNnhNHV0w3DsKHoMahKApbtsWI3iCQCmXlLmEYVUyd3oGoaGBwadDPpTF/gB4Omaz/b2NR005lnnrn28ssvHxg3YIsLmZAICKKYkMs+/i765z//eWrZsms/+MpLL17R2JibZjtWnp7wacaO0kCpVAaWZcB2bUAGIw1FAeKKguOO+wjuX/EwBodsNDU1MHG/1tZWbNi8Cel0kqnIUv3CNC2WbpJljUUiiqRCk5kda9G0jUoqlXplUnvbA6lU6unpk+ZsnXfwvL7FixfzKT/xEgjsxQgIotiLF0+c+q4IPPLII8q/ffVLJ2zbtuVfa6jN83yvQYacIKlwIgrH50N2qi7DcSw2ye07Dg5+73uwccM2lo7ySUzQCTBjxgxs2LgR2WwWhlmBqugwbVKHDSBJGsyKg4SeKIe+N1QLg7X77bfPf53w9ye+NPeAub2nnnoqr2SLl0BgnCAgiGKcLKS4DI7A0sWLk0+uWTPlkSceOtFz3SNM096vFiKrJeJJ3/fjkiJrekJXSBtKitWQ1CWu6FqxYVRraGlrhiTJ6O3vY1GFaZqoVMpIJlNwPY8VriVJqRpVx0ynUytnTJv6i9NPOf2Zg446qGfBggWj3DHEiggExg8CgijGz1qKKxmFAA3xrV37UsvatVtz69e+ts9gqbhPpVTaLwQaVE1Jm5Y1pSGfVSVJksvlsjSpfYrsup6yfXtXYsqUSbGhoSGmKquqajA4WIy1tDRZpmUF1YpRS6cTL02Z1LHshOOOW3nE0Ud3Lly4kBySxEsgMG4REEQxbpdWXNhoBEixtqvrjXSpVEs6Tllf9cLLM157/fWDIGsFXde0UrE8s72t1RkqDc0nJ6KWlpZg27bOXC6XWVcoFLq3bNnWms9nOy3b3mjb7t3nnXfepiVLlgjDIXGbTQgEBFFMiGUWF/lWCFzw6U8n7Kam+Ny5rbVNmwZUVVXjjz3wQP6F1atz82fPlquVij19zpyh448/vlStVsOVK1eqW7eutjs7y0MkQitQFQhMFAQEUUyUlRbXKRAQCAgExoiAIIoxAicOEwgIBAQCEwUBQRQTZaXFdQoEBAICgTEiIIhijMCJwwQCAgGBwERBQBDFRFlpcZ0CAYGAQGCMCAiiGCNw4jCBgEBAIDBREBBEMVFWWlynQEAgIBAYIwKCKMYInDhMICAQEAhMFAQEUUyUlRbXKRAQCAgExoiAIIoxAicOEwgIBAQCEwUBQRQTZaXFdQoEBAICgTEiIIhijMCJwwQCAgGBwERBQBDFRFlpcZ0CAYGAQGCMCAiiGCNw4jCBgEBAIDBREBBEMVFWWlynQEAgIBAYIwKCKMYInDhMICAQEAhMFAQEUUyUlRbXKRAQCAgExoiAIIoxAicOEwgIBAQCEwUBQRQTZaXFdQoEBAICgTEiIIhijMCJwwQCAgGBwERBQBDFRFlpcZ0CAYGAQGCMCAiiGCNw4jCBgEBAIDBREBBEMVFWWlynQEAgIBAYIwKCKMYInDhMICAQEAhMFAQEUUyUlRbXKRAQCAgExoiAIIoxAicOEwgIBAQCEwUBQRQTZaXFdQoEBAICgTEiIIhijMCJwwQCAgGBwERBQBDFRFlpcZ0CAYGAQGCMCAiiGCNw4jCBgEBAIDBREBBEMVFWWlynQEAgIBAYIwKCKMYInDhMICAQEAhMFAQEUUyUlRbXKRAQCAgExoiAIIoxAicOEwgIBAQCEwUBQRQTZaXFdQoEBAICgTEiIIhijMCJwwQCAgGBwERBQBDFRFlpcZ0CAYGAQGCMCAiiGCNw4jCBgEBAIDBREBBEMVFWWlynQEAgIBAYIwKCKMYInDhMICAQEAhMFAQEUUyUlRbXKRAQCAgExoiAIIoxAicOEwgIBAQCEwUBQRQTZaXFdQoEBAICgTEiIIhijMCJwwQCAgGBwERBQBDFRFlpcZ0CAYGAQGCMCAiiGCNw4jCBgEBAIDBREBBEMVFWWlynQEAgIBAYIwKCKMYInDhMICAQEAhMFAQEUUyUlRbXKRAQCAgExoiAIIoxAicOEwgIBAQCEwUBQRQTZaXFdQoEBAICgTEiIIhijMCJwwQCAgGBwERBQBDFRFlpcZ0CAYGAQGCMCPx/ZbQcx+JofN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55" y="3437744"/>
            <a:ext cx="1965668" cy="17960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55976">
            <a:off x="2109989" y="4496691"/>
            <a:ext cx="1358239" cy="12410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8052" y="2910646"/>
            <a:ext cx="1240309" cy="12403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4278" y="3733948"/>
            <a:ext cx="957693" cy="9576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94835" y="3251229"/>
            <a:ext cx="849616" cy="8496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12385"/>
            <a:ext cx="2459452" cy="20777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83015" y="5431155"/>
            <a:ext cx="2713990" cy="100266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</a:t>
            </a:r>
          </a:p>
          <a:p>
            <a:pPr algn="ctr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вчитель-дефектолог </a:t>
            </a:r>
          </a:p>
          <a:p>
            <a:pPr algn="ctr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Дворниченко Д.С.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7" y="236970"/>
            <a:ext cx="4722091" cy="172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Історична хвилинка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Соборності»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та дізнайся більше про цю дату в історії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  <a:t>ни </a:t>
            </a:r>
            <a:b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</a:b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6109356" y="2778682"/>
            <a:ext cx="2253502" cy="531674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«До волі з неволі»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7806327" y="3704495"/>
            <a:ext cx="3393942" cy="531674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«Вкраїно мати, кат сконав»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6103200" y="4576290"/>
            <a:ext cx="3400098" cy="531674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«Ой у лузі червона калина»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843" t="9324" r="15378" b="-3774"/>
          <a:stretch>
            <a:fillRect/>
          </a:stretch>
        </p:blipFill>
        <p:spPr>
          <a:xfrm>
            <a:off x="0" y="2068404"/>
            <a:ext cx="5375564" cy="5647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94" y="2419927"/>
            <a:ext cx="2488011" cy="443807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213020" y="110993"/>
            <a:ext cx="6323198" cy="2389406"/>
          </a:xfrm>
          <a:prstGeom prst="cloudCallout">
            <a:avLst>
              <a:gd name="adj1" fmla="val -78876"/>
              <a:gd name="adj2" fmla="val 110671"/>
            </a:avLst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проголошення Акту Злуки Національний хор виконав три пісні. Дві з них — «Ще не вмерла Україна» та «Вічний революціонер». 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 була третя композиція?</a:t>
            </a:r>
            <a:endParaRPr lang="ru-RU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06473" y="5581226"/>
            <a:ext cx="6096000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Третьою хор виконав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пісню «Вкраїно мати, кат сконав».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після багаторазових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«Слава!»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єпископ провів заключну молитву.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38" y="2068404"/>
            <a:ext cx="1885950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82" y="1964170"/>
            <a:ext cx="1977861" cy="24075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709" y="2286438"/>
            <a:ext cx="1724025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7" y="236970"/>
            <a:ext cx="4722091" cy="172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Історична хвилинка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Соборності»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та дізнайся більше про цю дату в історії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  <a:t>ни </a:t>
            </a:r>
            <a:b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</a:b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5094422" y="3782636"/>
            <a:ext cx="1645707" cy="1267837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Симон </a:t>
            </a:r>
          </a:p>
          <a:p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Петлюра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7174873" y="4157720"/>
            <a:ext cx="2116670" cy="1267837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Євген </a:t>
            </a:r>
          </a:p>
          <a:p>
            <a:pPr algn="ctr"/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Коновалець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9597773" y="4636562"/>
            <a:ext cx="2053896" cy="695265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Іван Чмола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3843" t="9324" r="15378" b="-3774"/>
          <a:stretch>
            <a:fillRect/>
          </a:stretch>
        </p:blipFill>
        <p:spPr>
          <a:xfrm>
            <a:off x="0" y="2068404"/>
            <a:ext cx="5375564" cy="5647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694" y="2419927"/>
            <a:ext cx="2488011" cy="443807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477164" y="359160"/>
            <a:ext cx="6096000" cy="1405533"/>
          </a:xfrm>
          <a:prstGeom prst="cloudCallout">
            <a:avLst>
              <a:gd name="adj1" fmla="val -99306"/>
              <a:gd name="adj2" fmla="val 194690"/>
            </a:avLst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just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Хто очолював військовий парад, який відбувся у день проголошення Акту Злуки?</a:t>
            </a:r>
            <a:endParaRPr lang="ru-RU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100946" y="5703126"/>
            <a:ext cx="7961745" cy="102155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Святкування Соборності завершилося військовим парадом, який очолив 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командант Січових Стрільців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Іван Чмола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Площею пройшли кіннота, піхота та артилерія. 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Приймав парад полковник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Євген Коновалець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7" y="236970"/>
            <a:ext cx="4722091" cy="172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Історична хвилинка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Соборності»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та дізнайся більше про цю дату в історії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  <a:t>ни </a:t>
            </a:r>
            <a:b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</a:b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6424157" y="2741373"/>
            <a:ext cx="3831626" cy="613470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 міністрів України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6519941" y="3565421"/>
            <a:ext cx="3285578" cy="613470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міністрів УНР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6519941" y="4427219"/>
            <a:ext cx="3896195" cy="613470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 конгрес України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843" t="9324" r="15378" b="-3774"/>
          <a:stretch>
            <a:fillRect/>
          </a:stretch>
        </p:blipFill>
        <p:spPr>
          <a:xfrm>
            <a:off x="0" y="2068404"/>
            <a:ext cx="5375564" cy="5647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94" y="2419927"/>
            <a:ext cx="2488011" cy="443807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477163" y="359160"/>
            <a:ext cx="6330461" cy="2248853"/>
          </a:xfrm>
          <a:prstGeom prst="cloudCallout">
            <a:avLst>
              <a:gd name="adj1" fmla="val -84278"/>
              <a:gd name="adj2" fmla="val 110904"/>
            </a:avLst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Наступного дня, 23 січня, в оперному театрі запрацював тимчасовий орган законодавчої влади соборної Української Народної Республіки.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він називався?</a:t>
            </a:r>
            <a:endParaRPr lang="ru-RU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100946" y="5703126"/>
            <a:ext cx="7961745" cy="102155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Трудовий конгрес України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 в перший день своєї роботи ратифікував Акт Злуки. ЗУНР була перейменована на Західну область УНР (ЗО УНР), а єдиним державним гербом став тризуб.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7" y="236970"/>
            <a:ext cx="4722091" cy="172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Історична хвилинка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Соборності»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та дізнайся більше про цю дату в історії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  <a:t>ни </a:t>
            </a:r>
            <a:b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</a:b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10185589" y="2223754"/>
            <a:ext cx="934230" cy="695265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Хуст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10264050" y="3122161"/>
            <a:ext cx="1128835" cy="695265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10287141" y="4196701"/>
            <a:ext cx="944489" cy="695265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843" t="9324" r="15378" b="-3774"/>
          <a:stretch>
            <a:fillRect/>
          </a:stretch>
        </p:blipFill>
        <p:spPr>
          <a:xfrm>
            <a:off x="0" y="2068404"/>
            <a:ext cx="5375564" cy="5647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94" y="2419927"/>
            <a:ext cx="2488011" cy="443807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310909" y="0"/>
            <a:ext cx="6096000" cy="2248853"/>
          </a:xfrm>
          <a:prstGeom prst="cloudCallout">
            <a:avLst>
              <a:gd name="adj1" fmla="val -80064"/>
              <a:gd name="adj2" fmla="val 96776"/>
            </a:avLst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just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Вперше від дня проголошення Акту Злуки офіційне святкування Дня Соборності відбулося через 20 років — 22 січня 1939-го.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якому місті це відбулося?</a:t>
            </a:r>
            <a:endParaRPr lang="ru-RU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02545" y="5343887"/>
            <a:ext cx="7961745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Перше офіційне святкування Соборності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державному рівні відбулося в столиці Карпатської України Хусті.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Маніфестація 1939-го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найбільшою демонстрацією українців за 20 років перебування краю у складі Чехословаччини. У ній взяли участь понад 30 тисяч людей.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614" y="2462080"/>
            <a:ext cx="4191477" cy="2506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7" y="236970"/>
            <a:ext cx="4722091" cy="172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Історична хвилинка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Соборності»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та дізнайся більше про цю дату в історії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  <a:t>ни </a:t>
            </a:r>
            <a:b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</a:b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5433399" y="3755187"/>
            <a:ext cx="3094565" cy="613470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Навмисно ізольовані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8285018" y="4543750"/>
            <a:ext cx="3330655" cy="613470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Розмежовані ворогами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5375564" y="5501371"/>
            <a:ext cx="3457934" cy="613470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Відірвані одна від одної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843" t="9324" r="15378" b="-3774"/>
          <a:stretch>
            <a:fillRect/>
          </a:stretch>
        </p:blipFill>
        <p:spPr>
          <a:xfrm>
            <a:off x="0" y="2068404"/>
            <a:ext cx="5375564" cy="5647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94" y="2419927"/>
            <a:ext cx="2488011" cy="443807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135418" y="85637"/>
            <a:ext cx="6705600" cy="3513832"/>
          </a:xfrm>
          <a:prstGeom prst="cloudCallout">
            <a:avLst>
              <a:gd name="adj1" fmla="val -74830"/>
              <a:gd name="adj2" fmla="val 58662"/>
            </a:avLst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«Віднині воєдино зливаються століттями … частини єдиної України — Галичина, Буковина, Закарпаття і Наддніпрянська Україна. Здійснилися віковічні мрії, для яких жили та за які вмирали найкращі сини України», — йшлося в Акті Злуки.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 слова пропущені на місці крапок?</a:t>
            </a:r>
            <a:endParaRPr lang="ru-RU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7" y="236970"/>
            <a:ext cx="4722091" cy="172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Історична хвилинка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Соборності»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та дізнайся більше про цю дату в історії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  <a:t>ни </a:t>
            </a:r>
            <a:b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</a:b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5122035" y="2423660"/>
            <a:ext cx="2374689" cy="531674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Вишиванкова хода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135418" y="3118647"/>
            <a:ext cx="1962397" cy="531674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Живий ланцюг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5135418" y="3872389"/>
            <a:ext cx="3186834" cy="940653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 найбільшого</a:t>
            </a:r>
          </a:p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прапора України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843" t="9324" r="15378" b="-3774"/>
          <a:stretch>
            <a:fillRect/>
          </a:stretch>
        </p:blipFill>
        <p:spPr>
          <a:xfrm>
            <a:off x="0" y="2068403"/>
            <a:ext cx="5375564" cy="5647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94" y="2419927"/>
            <a:ext cx="2488011" cy="443807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213020" y="110993"/>
            <a:ext cx="6323198" cy="1546086"/>
          </a:xfrm>
          <a:prstGeom prst="cloudCallout">
            <a:avLst>
              <a:gd name="adj1" fmla="val -78876"/>
              <a:gd name="adj2" fmla="val 110671"/>
            </a:avLst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акція стала символом святкування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Дня Соборності України?</a:t>
            </a:r>
            <a:endParaRPr lang="ru-RU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98546" y="4891966"/>
            <a:ext cx="7352146" cy="16344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«Живий ланцюг» відбувся в Ук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раїні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січня 1990 року, напередодні 71-ї річниці проголошення Акту Злуки УНР і ЗУНР. Ця акція стала однією з найбільш масштабних в українській історії. Ланцюг починався в Івано-Франківську від Центрального народного дому та простягнувся до Києва.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637" y="1833988"/>
            <a:ext cx="3260436" cy="2129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7" y="236970"/>
            <a:ext cx="4722091" cy="172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Історична хвилинка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Соборності»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та дізнайся більше про цю дату в історії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  <a:t>ни </a:t>
            </a:r>
            <a:b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</a:b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6048039" y="2289514"/>
            <a:ext cx="800219" cy="613470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6048038" y="3190393"/>
            <a:ext cx="800219" cy="613470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6048037" y="4233339"/>
            <a:ext cx="800219" cy="613470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843" t="9324" r="15378" b="-3774"/>
          <a:stretch>
            <a:fillRect/>
          </a:stretch>
        </p:blipFill>
        <p:spPr>
          <a:xfrm>
            <a:off x="0" y="2068404"/>
            <a:ext cx="5375564" cy="5647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94" y="2419927"/>
            <a:ext cx="2488011" cy="443807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541818" y="397803"/>
            <a:ext cx="6330461" cy="1405533"/>
          </a:xfrm>
          <a:prstGeom prst="cloudCallout">
            <a:avLst>
              <a:gd name="adj1" fmla="val -98722"/>
              <a:gd name="adj2" fmla="val 182533"/>
            </a:avLst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якому році День Соборності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 вперше відзначили на офіційному рівні в сучасній Україні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110183" y="5134218"/>
            <a:ext cx="7961745" cy="163449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Офіційно в Україні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Соборності відзначають з 1999 року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Свято встановлено указом тодішнього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Леоніда Кучми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«…враховуючи велике політичне та історичне значення об'єднання Української Народної Республіки і Західноукраїнської Народної Республіки для утворення єдиної (соборної) української держави…»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006" y="2187655"/>
            <a:ext cx="4229583" cy="2659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5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18" y="245053"/>
            <a:ext cx="5858164" cy="7709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маловідомих цікавих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Соборність України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1254" y="1443947"/>
            <a:ext cx="2200564" cy="57583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факт -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1127" y="1443947"/>
            <a:ext cx="6363854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Парад, молебень і салют «перед носом» у більшовиків.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«Ми ледь не похвилинно маємо описи того, що відбувалося цього дня на Софійському майдані. Легенький морозець, легенький вітерець, невеличкий сніжок, який міняється на сонце. Безліч людей на Софійському майдані, там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стоять флагштоки, тріумфальна арка з гербами регіонів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Підготовлено гарно,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 режисери були сценаристами цього свята.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Там була й молебень ,і політична частина. Потім пройшов парад, який дуже вразив киян. Тому що, крім піхоти, пройшла кіннота й техніка - гармати й прототанки. І це вразило, бо більшовицька армія стояла недалеко.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був салют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2" y="2447723"/>
            <a:ext cx="5034394" cy="358362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18" y="448541"/>
            <a:ext cx="22479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18" y="245053"/>
            <a:ext cx="5858164" cy="7709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маловідомих цікавих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Соборність України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3754" y="1545547"/>
            <a:ext cx="2200564" cy="57583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 -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0182" y="1545547"/>
            <a:ext cx="5107708" cy="2923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Інтрига з хрестом.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«Усім було цікаво, чи під час молебню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 Петлюра та Володимир Винниченко, які були соціалістами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 визнавали релігію), чи поцілують вони хрест. І, коли священники провели молебень, один із них підійшов з хрестом, але затулив собою огляд, і ніхто не побачив, що сталося. Це й досі лишається інтригою».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84" y="2537523"/>
            <a:ext cx="5847440" cy="368522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795" y="540905"/>
            <a:ext cx="22479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18" y="245053"/>
            <a:ext cx="5858164" cy="7709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маловідомих цікавих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Соборність України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7218" y="1438818"/>
            <a:ext cx="2200564" cy="57583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факт -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0182" y="1268456"/>
            <a:ext cx="5107708" cy="538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Повний майдан людей. 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«Школярі, яких привели на Софійський майдан, років через 50-60 у спогадах напишуть, що пам'ятають цей визначний день. Що це було тоді дуже важливо, говорить і неочікувана кількість людей. «Коли все закінчилося, і люди пішли по Володимирській до оперного театру, де мав відкриватися «Трудовий конгрес», організатори цього не передбачили. Вони розгубилися й не знали, що робити.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 врятували Петлюра й Винниченко, які знаходилися на балконі Центральної ради, і стали проголошувати промови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Якщо після свята люди не розходилися, значить, їх було достатньо багато».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19" y="2531883"/>
            <a:ext cx="5992463" cy="336576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318" y="494723"/>
            <a:ext cx="22479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Волна 17"/>
          <p:cNvSpPr/>
          <p:nvPr/>
        </p:nvSpPr>
        <p:spPr>
          <a:xfrm rot="566512">
            <a:off x="6539783" y="2705032"/>
            <a:ext cx="3995882" cy="61934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 rot="20869481">
            <a:off x="6658419" y="1719159"/>
            <a:ext cx="3995882" cy="619349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олна 15"/>
          <p:cNvSpPr/>
          <p:nvPr/>
        </p:nvSpPr>
        <p:spPr>
          <a:xfrm rot="16553869">
            <a:off x="5027324" y="831691"/>
            <a:ext cx="2221224" cy="7258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олна 13"/>
          <p:cNvSpPr/>
          <p:nvPr/>
        </p:nvSpPr>
        <p:spPr>
          <a:xfrm>
            <a:off x="1502466" y="1440873"/>
            <a:ext cx="3995882" cy="75261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олна 14"/>
          <p:cNvSpPr/>
          <p:nvPr/>
        </p:nvSpPr>
        <p:spPr>
          <a:xfrm rot="9647946">
            <a:off x="1917478" y="2460534"/>
            <a:ext cx="3377833" cy="565140"/>
          </a:xfrm>
          <a:prstGeom prst="wave">
            <a:avLst>
              <a:gd name="adj1" fmla="val 6373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олна 12"/>
          <p:cNvSpPr/>
          <p:nvPr/>
        </p:nvSpPr>
        <p:spPr>
          <a:xfrm rot="8557675">
            <a:off x="2561139" y="3226738"/>
            <a:ext cx="3179153" cy="57839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олна 9"/>
          <p:cNvSpPr/>
          <p:nvPr/>
        </p:nvSpPr>
        <p:spPr>
          <a:xfrm rot="19781579">
            <a:off x="6201058" y="1093075"/>
            <a:ext cx="3995882" cy="61934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олна 10"/>
          <p:cNvSpPr/>
          <p:nvPr/>
        </p:nvSpPr>
        <p:spPr>
          <a:xfrm rot="18401951">
            <a:off x="5815658" y="864388"/>
            <a:ext cx="2437873" cy="59440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олна 11"/>
          <p:cNvSpPr/>
          <p:nvPr/>
        </p:nvSpPr>
        <p:spPr>
          <a:xfrm rot="12473450">
            <a:off x="2639296" y="808383"/>
            <a:ext cx="3477559" cy="61840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616" y="790808"/>
            <a:ext cx="4962866" cy="7086401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>
          <a:xfrm>
            <a:off x="4320620" y="4256447"/>
            <a:ext cx="3266104" cy="546676"/>
          </a:xfrm>
          <a:prstGeom prst="round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Соборність - це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731053">
            <a:off x="7811065" y="2966087"/>
            <a:ext cx="2206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державність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0983026">
            <a:off x="7820634" y="1781527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ідентичність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0270752">
            <a:off x="7396787" y="1080770"/>
            <a:ext cx="224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патріотизм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9164483">
            <a:off x="6467277" y="800171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єдність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360582">
            <a:off x="5557703" y="457686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свобода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635891">
            <a:off x="2769445" y="701987"/>
            <a:ext cx="2662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згуртованість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45853" y="1575618"/>
            <a:ext cx="309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повага до пам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яті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0518976">
            <a:off x="2305750" y="2535259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неподільність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9446107">
            <a:off x="3239281" y="3265532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розвиток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4" grpId="0" animBg="1"/>
      <p:bldP spid="15" grpId="0" animBg="1"/>
      <p:bldP spid="13" grpId="0" animBg="1"/>
      <p:bldP spid="10" grpId="0" animBg="1"/>
      <p:bldP spid="11" grpId="0" animBg="1"/>
      <p:bldP spid="12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18" y="245053"/>
            <a:ext cx="5858164" cy="7709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маловідомих цікавих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Соборність України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0954" y="1545547"/>
            <a:ext cx="2200564" cy="57583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 -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4327" y="1545547"/>
            <a:ext cx="5883563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Реакція Наддніпрянщини. 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«Коли прийшли повідомлення про Акт Злуки, по всій Україні відкрилися такі бюро добровольців, і збиралися йти захищати Львів від поляків.Ми маємо успішні приклади таких загонів.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Одесі був сформований на чолі з Андрієм Долудом, і вони виїхали до Львова і успішно пройшли українсько-польську війну.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 формально залишався, влада стикнулася з тим, що різко зріс трафік (за сходу на захід - ред.), довелося відкривати кілька нових пропускних пунктів»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64" y="2510125"/>
            <a:ext cx="4394667" cy="31794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63" y="4316886"/>
            <a:ext cx="1301173" cy="19376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663545" y="6078348"/>
            <a:ext cx="162640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Долуд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45" y="522431"/>
            <a:ext cx="22479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18" y="245053"/>
            <a:ext cx="5858164" cy="7709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маловідомих цікавих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Соборність України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7789" y="1140633"/>
            <a:ext cx="2200564" cy="57583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-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5055" y="1140633"/>
            <a:ext cx="4608945" cy="360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Символічність проголошення Великої Злуки.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«Ми вже більше 100 років маємо такий приклад. Ми тоді змогли. Хай якось не зовсім так як би нам зараз хотілося. Але, тодішні діячі зробили все, що змогли. А з нашої точки зору,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 вказувати Грушевському чи Петлюрі,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що вони щось не так робили, ми теж 20 з лишком років не могли свою армію до тями привести”.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59" y="2394887"/>
            <a:ext cx="5985823" cy="336203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25394"/>
          <a:stretch>
            <a:fillRect/>
          </a:stretch>
        </p:blipFill>
        <p:spPr>
          <a:xfrm>
            <a:off x="8620718" y="4452649"/>
            <a:ext cx="2089421" cy="220215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13163" b="8428"/>
          <a:stretch>
            <a:fillRect/>
          </a:stretch>
        </p:blipFill>
        <p:spPr>
          <a:xfrm>
            <a:off x="4482681" y="4447309"/>
            <a:ext cx="2166501" cy="220749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303" y="503959"/>
            <a:ext cx="22479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16" y="-157285"/>
            <a:ext cx="4110285" cy="411028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8780" y="3736817"/>
            <a:ext cx="3701592" cy="1123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Хвилинка відпочинку.</a:t>
            </a:r>
            <a:r>
              <a:rPr lang="uk-UA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Т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радиці</a:t>
            </a:r>
            <a:r>
              <a:rPr lang="uk-UA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України.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uk-UA" sz="2000" b="1" i="1" dirty="0" smtClean="0">
                <a:solidFill>
                  <a:srgbClr val="2D07D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«Українська їжа»</a:t>
            </a:r>
            <a:r>
              <a:rPr lang="uk-UA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63" y="351027"/>
            <a:ext cx="2085904" cy="276371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120178" y="351027"/>
            <a:ext cx="2844176" cy="14642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Бурячка і барабольку,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Капустину і квасольку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Наварили і їмо!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сметани додамо!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39411" y="1918057"/>
            <a:ext cx="3304070" cy="1804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Місили,місили, ліпили, ліпили,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тоді — хіп та в окріп!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вже на останку  –масло та сметанку,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39410" y="3904397"/>
            <a:ext cx="3502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за хліб такий святковий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рушник вмостився новий?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9410" y="5169401"/>
            <a:ext cx="3357269" cy="14642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Насушили ми шипшини,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Липи цвіт, суниць, малини.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Розігріли самовар,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Пити будемо …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238" y="-114786"/>
            <a:ext cx="2361543" cy="15743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656" y="1381303"/>
            <a:ext cx="2143125" cy="2143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671" y="2897358"/>
            <a:ext cx="3153207" cy="21231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5397" y="5169401"/>
            <a:ext cx="2004033" cy="1394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14815E-6 L -2.5E-6 8.14815E-6 C -0.00208 -0.0037 -0.00404 -0.00786 -0.00625 -0.0111 C -0.0082 -0.01388 -0.01055 -0.01527 -0.0125 -0.01805 C -0.01667 -0.0236 -0.02083 -0.02939 -0.02487 -0.03587 C -0.0276 -0.0405 -0.03034 -0.04536 -0.03333 -0.04953 C -0.04141 -0.06087 -0.05039 -0.07036 -0.05807 -0.08263 C -0.0625 -0.08935 -0.06641 -0.09698 -0.07122 -0.10323 C -0.10182 -0.14259 -0.06953 -0.0912 -0.1013 -0.13888 C -0.10469 -0.14397 -0.10729 -0.15046 -0.11068 -0.15532 C -0.12226 -0.17222 -0.13398 -0.18194 -0.14388 -0.20208 C -0.1457 -0.20578 -0.1474 -0.20948 -0.14935 -0.21319 C -0.15104 -0.21643 -0.15299 -0.21921 -0.15469 -0.22268 C -0.1582 -0.22985 -0.16159 -0.23726 -0.16471 -0.24467 C -0.16628 -0.24837 -0.16797 -0.25185 -0.1694 -0.25578 C -0.17344 -0.26689 -0.17474 -0.2736 -0.17865 -0.2831 C -0.17995 -0.2861 -0.18125 -0.28865 -0.18255 -0.29143 C -0.18411 -0.29513 -0.18568 -0.2986 -0.18724 -0.30231 C -0.18776 -0.3037 -0.18815 -0.30532 -0.18867 -0.30647 C -0.18997 -0.30902 -0.19141 -0.3111 -0.19258 -0.31342 C -0.19375 -0.3155 -0.19453 -0.31828 -0.1957 -0.32036 C -0.19661 -0.32198 -0.19792 -0.32268 -0.19883 -0.3243 C -0.2 -0.32685 -0.20078 -0.33009 -0.20182 -0.33263 C -0.20625 -0.34328 -0.20234 -0.3331 -0.20573 -0.34374 C -0.20625 -0.34513 -0.2069 -0.34629 -0.20729 -0.34768 C -0.2082 -0.35092 -0.20859 -0.35439 -0.20963 -0.3574 C -0.21042 -0.35995 -0.21172 -0.36203 -0.21276 -0.36435 C -0.21302 -0.3662 -0.21302 -0.36805 -0.21341 -0.36967 C -0.21549 -0.37708 -0.22044 -0.38564 -0.22279 -0.39166 C -0.225 -0.39768 -0.22357 -0.3949 -0.22734 -0.39999 C -0.23073 -0.4118 -0.22695 -0.40046 -0.23125 -0.40833 C -0.2319 -0.40948 -0.23216 -0.4111 -0.23281 -0.41226 C -0.23346 -0.41388 -0.2345 -0.41481 -0.23516 -0.41643 C -0.23581 -0.41805 -0.23594 -0.42036 -0.23672 -0.42198 C -0.2375 -0.4236 -0.2388 -0.42453 -0.23971 -0.42615 C -0.24088 -0.42777 -0.2418 -0.42985 -0.24284 -0.43171 C -0.24466 -0.44143 -0.24206 -0.43009 -0.24596 -0.43842 C -0.24674 -0.44004 -0.24687 -0.44212 -0.24753 -0.44397 C -0.24792 -0.44536 -0.24844 -0.44675 -0.24909 -0.44814 C -0.25156 -0.45347 -0.2513 -0.44999 -0.2513 -0.45347 L -0.2513 -0.45347 " pathEditMode="relative" ptsTypes="AAAAAAAAAAAAAAAAAAAAAAAAAAAAAAAAAAAAAAA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23 L 2.08333E-7 0.00024 C -0.00208 -0.00324 -0.00391 -0.00648 -0.00599 -0.00949 C -0.00664 -0.01018 -0.00755 -0.01018 -0.00833 -0.01088 C -0.01771 -0.02199 -0.0056 -0.00949 -0.01341 -0.02037 C -0.01471 -0.02199 -0.01654 -0.02314 -0.01784 -0.02476 C -0.02096 -0.0287 -0.02943 -0.04282 -0.03112 -0.04629 C -0.0332 -0.05023 -0.03477 -0.05509 -0.03698 -0.05856 C -0.0388 -0.06111 -0.04063 -0.06319 -0.04232 -0.0662 C -0.04362 -0.06875 -0.04466 -0.07245 -0.04596 -0.07523 C -0.0474 -0.0787 -0.04896 -0.08148 -0.05039 -0.08449 C -0.05638 -0.09814 -0.05352 -0.0956 -0.06289 -0.11226 C -0.07747 -0.13726 -0.05768 -0.1037 -0.07188 -0.12592 C -0.07565 -0.13171 -0.07891 -0.13912 -0.08294 -0.14444 C -0.08646 -0.1493 -0.0901 -0.1537 -0.09323 -0.15972 C -0.09479 -0.1625 -0.09609 -0.16597 -0.09766 -0.16898 C -0.09883 -0.17106 -0.10026 -0.17268 -0.10143 -0.175 C -0.10273 -0.17777 -0.10378 -0.18148 -0.10508 -0.18426 C -0.10625 -0.1868 -0.10768 -0.18912 -0.10872 -0.19189 C -0.11016 -0.1956 -0.11107 -0.20023 -0.1125 -0.20416 C -0.11536 -0.21203 -0.11836 -0.21944 -0.12122 -0.22708 C -0.12292 -0.23125 -0.12409 -0.23564 -0.12578 -0.23958 C -0.12747 -0.24351 -0.12917 -0.24768 -0.13099 -0.25162 C -0.13242 -0.25439 -0.13411 -0.25648 -0.13529 -0.25926 C -0.14115 -0.27222 -0.13958 -0.27361 -0.1457 -0.28541 C -0.14779 -0.28935 -0.15026 -0.29213 -0.15234 -0.29606 C -0.1612 -0.31319 -0.15521 -0.30717 -0.16497 -0.32361 C -0.16693 -0.32731 -0.16953 -0.32939 -0.17161 -0.33287 C -0.17357 -0.33611 -0.175 -0.34004 -0.17682 -0.34351 C -0.17865 -0.34745 -0.18073 -0.35046 -0.18268 -0.35439 C -0.19323 -0.37638 -0.17591 -0.34745 -0.19518 -0.38194 C -0.19701 -0.38518 -0.19883 -0.38796 -0.20039 -0.39097 C -0.20156 -0.39328 -0.20234 -0.39652 -0.20339 -0.39884 C -0.2082 -0.40949 -0.21146 -0.41504 -0.21732 -0.42476 C -0.21836 -0.42638 -0.21953 -0.42777 -0.22031 -0.42939 C -0.22396 -0.43703 -0.22227 -0.43379 -0.22552 -0.43888 C -0.23008 -0.45277 -0.22266 -0.43125 -0.23073 -0.44791 C -0.23151 -0.4493 -0.23164 -0.45185 -0.23216 -0.45393 C -0.23503 -0.46388 -0.23385 -0.46157 -0.23737 -0.4662 C -0.23867 -0.4743 -0.23724 -0.46759 -0.24036 -0.47546 C -0.24089 -0.47708 -0.24115 -0.4787 -0.2418 -0.48009 C -0.24258 -0.48194 -0.24375 -0.4831 -0.24479 -0.48472 C -0.24948 -0.49143 -0.24805 -0.49074 -0.25299 -0.49213 C -0.25326 -0.49236 -0.25352 -0.49213 -0.25352 -0.49213 L -0.25352 -0.49189 " pathEditMode="relative" rAng="0" ptsTypes="AAAAAAAAAAAAAAAAAAAAAAAAAAAAAAAAAAAAAAAAAAA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1.04167E-6 0.00023 C -0.00234 0.00394 -0.00469 0.00857 -0.0069 0.01366 C -0.00872 0.01829 -0.01042 0.02315 -0.01211 0.02824 C -0.01354 0.03148 -0.01471 0.03658 -0.01615 0.03982 C -0.01823 0.04514 -0.0207 0.04884 -0.02266 0.05394 C -0.025 0.06019 -0.02708 0.06713 -0.0293 0.07338 C -0.03177 0.07917 -0.03438 0.08426 -0.03659 0.08958 C -0.04024 0.09792 -0.04466 0.11088 -0.04857 0.11783 C -0.05052 0.12199 -0.05261 0.12454 -0.05469 0.12755 C -0.05638 0.13079 -0.0582 0.13426 -0.0599 0.1375 C -0.06094 0.13912 -0.06211 0.14213 -0.06328 0.14445 C -0.06524 0.14838 -0.06758 0.15255 -0.06979 0.15625 C -0.07461 0.16528 -0.07552 0.1669 -0.08177 0.17523 L -0.08711 0.18241 C -0.08841 0.18403 -0.08984 0.18519 -0.09102 0.18727 C -0.09323 0.19028 -0.09531 0.19398 -0.09779 0.19653 C -0.09948 0.19908 -0.10117 0.19931 -0.10287 0.20116 C -0.10456 0.20324 -0.10612 0.20648 -0.10768 0.20857 C -0.10925 0.21111 -0.1112 0.21227 -0.11289 0.21551 C -0.1224 0.23264 -0.1112 0.21945 -0.12162 0.23009 C -0.12761 0.24676 -0.12031 0.22801 -0.12747 0.2419 C -0.13854 0.26343 -0.12904 0.24468 -0.13477 0.26088 C -0.1388 0.27222 -0.13789 0.26667 -0.14141 0.27708 C -0.14219 0.27963 -0.14271 0.28264 -0.14349 0.28472 C -0.14557 0.29051 -0.15 0.30116 -0.15 0.30162 C -0.15261 0.31505 -0.14987 0.30301 -0.15417 0.31296 C -0.15599 0.31783 -0.15807 0.32408 -0.16003 0.32963 C -0.16133 0.33357 -0.16276 0.3375 -0.16393 0.34167 C -0.16484 0.34445 -0.16563 0.34861 -0.16654 0.35116 C -0.16771 0.35394 -0.16888 0.35579 -0.16992 0.3581 C -0.17057 0.36111 -0.17122 0.36482 -0.17201 0.36783 C -0.17422 0.37616 -0.17422 0.37269 -0.17656 0.37986 C -0.17734 0.38148 -0.17787 0.38449 -0.17852 0.38681 C -0.18451 0.40301 -0.1806 0.39028 -0.18451 0.40093 C -0.18633 0.40556 -0.18815 0.41019 -0.18984 0.41505 C -0.19115 0.41921 -0.19232 0.42338 -0.19375 0.42732 C -0.19479 0.42963 -0.19609 0.43125 -0.19714 0.43426 C -0.19792 0.43588 -0.19844 0.43935 -0.19922 0.44144 C -0.19974 0.44352 -0.20039 0.44468 -0.20104 0.44583 C -0.20143 0.44838 -0.20182 0.45139 -0.20234 0.45347 C -0.20768 0.47199 -0.20274 0.44931 -0.20716 0.46759 C -0.20781 0.47037 -0.20833 0.47408 -0.20912 0.47662 C -0.20964 0.47963 -0.21042 0.48171 -0.21094 0.48426 C -0.21341 0.49445 -0.2112 0.48866 -0.21432 0.49838 C -0.22057 0.5169 -0.21237 0.49121 -0.21836 0.50579 C -0.21836 0.50625 -0.21836 0.50741 -0.21836 0.50833 L -0.21836 0.5088 " pathEditMode="relative" rAng="0" ptsTypes="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3.54167E-6 2.22222E-6 C -0.00052 0.00532 -0.00052 0.01111 -0.00157 0.01643 C -0.00261 0.02106 -0.00482 0.02453 -0.00625 0.0287 C -0.00769 0.0331 -0.0086 0.03819 -0.01016 0.04259 C -0.01198 0.04745 -0.0142 0.05185 -0.01628 0.05625 C -0.0224 0.06875 -0.028 0.08217 -0.0349 0.09328 C -0.06849 0.14768 -0.04974 0.11828 -0.07045 0.14977 C -0.07409 0.15532 -0.07748 0.16111 -0.08125 0.1662 C -0.08646 0.17314 -0.09167 0.17963 -0.09675 0.1868 C -0.10039 0.19213 -0.10365 0.19838 -0.10756 0.20347 C -0.11302 0.21041 -0.11875 0.21643 -0.12461 0.22268 C -0.13321 0.23171 -0.14271 0.23819 -0.15091 0.24861 C -0.17552 0.28078 -0.14453 0.2412 -0.16706 0.26805 C -0.17227 0.27407 -0.17722 0.28148 -0.18256 0.28727 C -0.18815 0.29305 -0.19089 0.2956 -0.19571 0.30231 C -0.19753 0.30486 -0.19922 0.3081 -0.20118 0.31064 C -0.20209 0.3118 -0.20326 0.31203 -0.20417 0.31342 C -0.2056 0.31527 -0.20677 0.31805 -0.20808 0.32014 C -0.20925 0.32222 -0.21068 0.32384 -0.21198 0.32569 C -0.21368 0.32801 -0.2155 0.33032 -0.21732 0.33264 C -0.22136 0.33727 -0.22175 0.33657 -0.22591 0.34213 C -0.22943 0.34699 -0.22722 0.34699 -0.23203 0.35185 C -0.23295 0.35277 -0.23412 0.35277 -0.23516 0.35324 C -0.23594 0.35509 -0.23659 0.35694 -0.2375 0.35879 C -0.23815 0.36018 -0.23907 0.36134 -0.23972 0.36273 C -0.24037 0.36412 -0.24063 0.36597 -0.24128 0.36689 C -0.24219 0.36828 -0.24336 0.36875 -0.2444 0.36967 C -0.24519 0.37199 -0.24597 0.3743 -0.24675 0.37662 C -0.2474 0.37847 -0.24831 0.38032 -0.24909 0.38217 C -0.24961 0.38333 -0.25013 0.38472 -0.25065 0.38611 C -0.25209 0.39375 -0.25052 0.38703 -0.25287 0.39444 C -0.25352 0.39629 -0.25391 0.39814 -0.25443 0.4 C -0.25495 0.40139 -0.2556 0.40254 -0.25599 0.40416 C -0.25664 0.40671 -0.25664 0.40995 -0.25756 0.41227 C -0.2612 0.42199 -0.2569 0.40995 -0.26068 0.42338 C -0.26107 0.42477 -0.26172 0.42615 -0.26224 0.42754 L -0.26459 0.44398 C -0.26537 0.45023 -0.26524 0.44745 -0.26524 0.45231 L -0.26524 0.45231 " pathEditMode="relative" ptsTypes="AAAAAAAAAAAAAAAAAAAAAAAAAAAAAAAAAAAAAA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4231" y="-624996"/>
            <a:ext cx="6517064" cy="569938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6461" y="4306040"/>
            <a:ext cx="3898530" cy="10626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 скаже». Поєднай прислів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22" y="0"/>
            <a:ext cx="3213558" cy="42756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85262" y="5906168"/>
            <a:ext cx="26869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«Берись дружно —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8554" y="206788"/>
            <a:ext cx="245041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«Дружній череді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11112" y="6101339"/>
            <a:ext cx="248427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часто шкода»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04094" y="1014833"/>
            <a:ext cx="2292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«Гуртом можна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96657" y="4422580"/>
            <a:ext cx="2329548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море загатити»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09475" y="1889179"/>
            <a:ext cx="311835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 живеться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67602" y="2519428"/>
            <a:ext cx="263803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«Поділена радість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подвійна,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96657" y="4987832"/>
            <a:ext cx="2442207" cy="830997"/>
          </a:xfrm>
          <a:prstGeom prst="rect">
            <a:avLst/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гуртом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сіється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жнеться»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96657" y="206788"/>
            <a:ext cx="2643159" cy="830997"/>
          </a:xfrm>
          <a:prstGeom prst="rect">
            <a:avLst/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поділене горе —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вдвічі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0219" y="3577404"/>
            <a:ext cx="2292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 незгода —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696657" y="2888760"/>
            <a:ext cx="2930674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вовк не страшний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6874" y="4292432"/>
            <a:ext cx="200292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«Згода будує,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696657" y="1154696"/>
            <a:ext cx="2532296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незгода руйнує»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08458" y="5044437"/>
            <a:ext cx="352417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міцне корінням,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574206" y="1930726"/>
            <a:ext cx="3088859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людина — друзями»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711112" y="3740527"/>
            <a:ext cx="2465803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 сутужно»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518355" y="492416"/>
            <a:ext cx="1207200" cy="264001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9" idx="3"/>
          </p:cNvCxnSpPr>
          <p:nvPr/>
        </p:nvCxnSpPr>
        <p:spPr>
          <a:xfrm flipV="1">
            <a:off x="6799795" y="1521142"/>
            <a:ext cx="1896862" cy="300212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3" idx="3"/>
          </p:cNvCxnSpPr>
          <p:nvPr/>
        </p:nvCxnSpPr>
        <p:spPr>
          <a:xfrm>
            <a:off x="7827825" y="2120012"/>
            <a:ext cx="612740" cy="315997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2" idx="1"/>
          </p:cNvCxnSpPr>
          <p:nvPr/>
        </p:nvCxnSpPr>
        <p:spPr>
          <a:xfrm>
            <a:off x="7348455" y="1326956"/>
            <a:ext cx="1348202" cy="33264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445881" y="2161510"/>
            <a:ext cx="1149038" cy="28932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7366929" y="622287"/>
            <a:ext cx="1358626" cy="242807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7" idx="3"/>
          </p:cNvCxnSpPr>
          <p:nvPr/>
        </p:nvCxnSpPr>
        <p:spPr>
          <a:xfrm>
            <a:off x="7073154" y="3808237"/>
            <a:ext cx="1623503" cy="229310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8" idx="3"/>
          </p:cNvCxnSpPr>
          <p:nvPr/>
        </p:nvCxnSpPr>
        <p:spPr>
          <a:xfrm flipV="1">
            <a:off x="7372166" y="3949335"/>
            <a:ext cx="1276139" cy="218766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464" y="1392923"/>
            <a:ext cx="4892746" cy="51423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70" y="4199257"/>
            <a:ext cx="3319021" cy="1067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Розшифруйте слово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«соборність»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6654" y="2023588"/>
            <a:ext cx="26779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4" y="-109195"/>
            <a:ext cx="4425493" cy="4425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79" y="565726"/>
            <a:ext cx="2981202" cy="3633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926" y="22188"/>
            <a:ext cx="968486" cy="8199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79023" y="1545"/>
            <a:ext cx="4852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361" y="761274"/>
            <a:ext cx="1006577" cy="7741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194" y="1449349"/>
            <a:ext cx="910218" cy="7492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64948" y="721890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362" y="2114529"/>
            <a:ext cx="1006576" cy="8270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914664" y="1392923"/>
            <a:ext cx="5581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74797" y="2065219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0" y="2844513"/>
            <a:ext cx="961557" cy="77412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004163" y="2780282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395" y="3540124"/>
            <a:ext cx="979559" cy="7240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980" y="4167520"/>
            <a:ext cx="947957" cy="755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089" y="4862667"/>
            <a:ext cx="964848" cy="7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417" y="6111637"/>
            <a:ext cx="988537" cy="7251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172" y="5521331"/>
            <a:ext cx="961782" cy="71696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981753" y="3421743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26866" y="4067339"/>
            <a:ext cx="4042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95935" y="4790046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11401" y="5401928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4163" y="6041563"/>
            <a:ext cx="5581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16148" y="63099"/>
            <a:ext cx="138377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16147" y="842156"/>
            <a:ext cx="190468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16147" y="1639144"/>
            <a:ext cx="156331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83474" y="2436132"/>
            <a:ext cx="167494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83474" y="3095421"/>
            <a:ext cx="14045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295373" y="3754710"/>
            <a:ext cx="220073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295373" y="4374475"/>
            <a:ext cx="121866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283474" y="5036267"/>
            <a:ext cx="230107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269125" y="5695556"/>
            <a:ext cx="145059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0387" y="2448511"/>
            <a:ext cx="2487384" cy="4438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3" grpId="0"/>
      <p:bldP spid="15" grpId="0"/>
      <p:bldP spid="16" grpId="0"/>
      <p:bldP spid="18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91" y="662928"/>
            <a:ext cx="9015895" cy="60961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578" y="186016"/>
            <a:ext cx="4355969" cy="5869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  <a:r>
              <a:rPr lang="uk-UA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1" i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- Україна</a:t>
            </a:r>
            <a:r>
              <a:rPr lang="uk-UA" sz="32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729" y="4603160"/>
            <a:ext cx="1400053" cy="11686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83" y="1552568"/>
            <a:ext cx="1538837" cy="128453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830" y="5478666"/>
            <a:ext cx="1388777" cy="115927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395" y="1178580"/>
            <a:ext cx="1346036" cy="11235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863" y="38433"/>
            <a:ext cx="1296656" cy="108237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256" y="3968010"/>
            <a:ext cx="1207980" cy="100835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04" y="3953723"/>
            <a:ext cx="1524943" cy="152494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6" y="3054867"/>
            <a:ext cx="1548293" cy="154829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242" y="4690749"/>
            <a:ext cx="1319014" cy="13190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286" y="2230253"/>
            <a:ext cx="1323162" cy="132316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353" y="209084"/>
            <a:ext cx="1264522" cy="126452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8" y="5580612"/>
            <a:ext cx="1207090" cy="120709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6" y="186016"/>
            <a:ext cx="1310659" cy="131065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69" y="38433"/>
            <a:ext cx="1310659" cy="1310659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774" y="5496827"/>
            <a:ext cx="1471760" cy="1228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2.29167E-6 0.00023 C 0.01484 -0.01621 0.0164 -0.01991 0.04349 -0.02755 L 0.10247 -0.04491 C 0.10547 -0.04607 0.10872 -0.0463 0.11185 -0.04699 C 0.11888 -0.04861 0.12578 -0.05093 0.13281 -0.05209 C 0.13997 -0.05371 0.14739 -0.05417 0.15456 -0.0551 C 0.1556 -0.05556 0.15651 -0.05602 0.15768 -0.05625 C 0.16015 -0.05695 0.16289 -0.05718 0.16549 -0.05834 C 0.16862 -0.05972 0.17174 -0.06158 0.17487 -0.06343 C 0.17565 -0.06412 0.17721 -0.06528 0.17721 -0.06528 L 0.17721 -0.06528 " pathEditMode="relative" rAng="0" ptsTypes="AAAAAAAAAAAA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11111E-6 L -5.83333E-6 1.11111E-6 C 0.00234 -0.00185 0.00455 -0.00393 0.00702 -0.00555 C 0.00767 -0.00625 0.00859 -0.00625 0.00937 -0.00694 C 0.01028 -0.0081 0.0108 -0.00995 0.01171 -0.01111 C 0.01392 -0.01458 0.01419 -0.01412 0.01718 -0.01528 C 0.01822 -0.01666 0.01913 -0.01852 0.02031 -0.01944 C 0.02122 -0.02037 0.02239 -0.01991 0.02343 -0.02083 C 0.02434 -0.02199 0.02486 -0.02384 0.02577 -0.025 C 0.02695 -0.02662 0.02825 -0.02801 0.02968 -0.02916 C 0.03085 -0.03032 0.03215 -0.03125 0.03359 -0.03194 C 0.03424 -0.03264 0.03515 -0.03287 0.03593 -0.03333 C 0.03723 -0.03472 0.0384 -0.03657 0.03984 -0.0375 C 0.04153 -0.03889 0.04348 -0.03935 0.04531 -0.04028 C 0.04609 -0.04074 0.04674 -0.04143 0.04765 -0.04166 C 0.04856 -0.04236 0.04973 -0.04259 0.05077 -0.04305 C 0.05156 -0.04352 0.05221 -0.04421 0.05312 -0.04444 C 0.05533 -0.04514 0.05781 -0.04537 0.06015 -0.04583 C 0.06119 -0.04676 0.0621 -0.04815 0.06327 -0.04861 C 0.06445 -0.04953 0.06588 -0.04953 0.06718 -0.05 C 0.06822 -0.05046 0.06926 -0.05092 0.07031 -0.05139 C 0.07187 -0.05231 0.07343 -0.05324 0.07486 -0.05416 C 0.07603 -0.05509 0.07695 -0.05648 0.07799 -0.05694 C 0.07955 -0.05787 0.08111 -0.05787 0.08281 -0.05833 C 0.08411 -0.05926 0.08528 -0.06041 0.08671 -0.06111 C 0.08736 -0.0618 0.08814 -0.0625 0.08906 -0.0625 C 0.09101 -0.0625 0.09205 -0.05995 0.09374 -0.05833 C 0.10012 -0.05278 0.09166 -0.06227 0.09843 -0.05416 C 0.10077 -0.05463 0.10312 -0.0544 0.10546 -0.05555 C 0.1065 -0.05625 0.10676 -0.05879 0.10781 -0.05972 C 0.10846 -0.06065 0.10937 -0.06065 0.11015 -0.06111 C 0.11965 -0.06852 0.10767 -0.05972 0.11562 -0.06666 C 0.12044 -0.07106 0.11536 -0.06458 0.12031 -0.07083 C 0.12239 -0.07361 0.12499 -0.07546 0.12656 -0.07916 C 0.1276 -0.08194 0.12903 -0.08449 0.12968 -0.0875 C 0.1302 -0.09097 0.13046 -0.09328 0.13202 -0.09583 C 0.13267 -0.09722 0.13359 -0.09768 0.13437 -0.09861 L 0.13502 -0.10278 L 0.13502 -0.10278 " pathEditMode="relative" ptsTypes="AAAAAAAAAAAAAAAAAAAAAAAAAAAAAAAAAAAAAAA">
                                      <p:cBhvr>
                                        <p:cTn id="10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8.33333E-7 0.00023 C 0.00313 -0.00254 0.00612 -0.00509 0.00951 -0.00717 C 0.01081 -0.0081 0.01237 -0.00856 0.0138 -0.00949 C 0.02122 -0.01597 0.01211 -0.01134 0.01901 -0.01435 C 0.02096 -0.01713 0.02227 -0.02129 0.025 -0.02268 C 0.02591 -0.02292 0.02682 -0.02338 0.02761 -0.02384 C 0.02852 -0.02454 0.02943 -0.02523 0.03021 -0.02616 C 0.03255 -0.02847 0.03503 -0.03055 0.03724 -0.03333 C 0.04128 -0.03889 0.04063 -0.03866 0.04505 -0.04282 C 0.04662 -0.04444 0.04831 -0.04629 0.05013 -0.04745 C 0.0513 -0.04815 0.05234 -0.0493 0.05365 -0.04977 C 0.05443 -0.05046 0.05534 -0.05046 0.05625 -0.05092 C 0.05794 -0.05254 0.05977 -0.05417 0.06146 -0.05579 C 0.06237 -0.05648 0.06315 -0.05741 0.06406 -0.0581 C 0.0655 -0.05972 0.0668 -0.06157 0.06836 -0.06273 C 0.06914 -0.06366 0.07005 -0.06366 0.07096 -0.06412 C 0.07292 -0.06528 0.07721 -0.06852 0.07878 -0.06991 C 0.07969 -0.07106 0.08034 -0.07245 0.08138 -0.07361 C 0.08242 -0.07477 0.08372 -0.07592 0.0849 -0.07708 C 0.08568 -0.07824 0.08646 -0.07963 0.0875 -0.08055 C 0.08815 -0.08148 0.08919 -0.08194 0.09011 -0.08287 C 0.09102 -0.08449 0.09167 -0.08634 0.09258 -0.08773 C 0.09336 -0.08912 0.0944 -0.09004 0.09518 -0.0912 C 0.09609 -0.09491 0.09596 -0.09537 0.09779 -0.09838 C 0.09857 -0.09977 0.09961 -0.10069 0.10039 -0.10185 C 0.10339 -0.10694 0.10039 -0.10486 0.10482 -0.10671 C 0.1056 -0.10833 0.10651 -0.10972 0.10742 -0.11134 C 0.10794 -0.1125 0.1082 -0.11389 0.10912 -0.11504 C 0.11016 -0.11643 0.11146 -0.11736 0.11263 -0.11852 C 0.11341 -0.11967 0.11419 -0.12106 0.11511 -0.12199 C 0.11732 -0.12477 0.12539 -0.13217 0.12643 -0.13264 C 0.12878 -0.13426 0.13151 -0.13518 0.13333 -0.1375 C 0.13659 -0.1419 0.13464 -0.14051 0.13854 -0.14213 C 0.14479 -0.15092 0.13867 -0.14444 0.14636 -0.14815 C 0.14727 -0.14861 0.14792 -0.14977 0.14896 -0.15046 C 0.15 -0.15139 0.1513 -0.15208 0.15247 -0.15278 C 0.15469 -0.15486 0.15677 -0.15787 0.15938 -0.15879 C 0.16393 -0.16088 0.16107 -0.15949 0.16797 -0.16342 C 0.16862 -0.16458 0.16888 -0.1662 0.16979 -0.16713 C 0.17253 -0.17037 0.18255 -0.17292 0.18359 -0.17292 C 0.18984 -0.1743 0.19636 -0.1743 0.20274 -0.17523 L 0.20964 -0.17662 C 0.21159 -0.17685 0.21354 -0.17754 0.21563 -0.17778 C 0.22422 -0.1787 0.23294 -0.1787 0.24167 -0.18009 C 0.24401 -0.18055 0.24609 -0.18102 0.24857 -0.18125 C 0.25872 -0.18264 0.25912 -0.18194 0.26771 -0.18356 C 0.27201 -0.18472 0.27096 -0.18356 0.27292 -0.18588 L 0.27292 -0.18565 " pathEditMode="relative" rAng="0" ptsTypes="AAAAAAAAAAAAAAAAAAAAAAAAAAAAAAAAAAAAAAAAAAAAAAA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-2.96296E-6 L 5.625E-6 -2.96296E-6 C 0.01628 -0.00648 -0.00117 -2.96296E-6 0.01251 -0.00416 C 0.01511 -0.00509 0.01758 -0.00671 0.02032 -0.00694 L 0.03204 -0.00833 L 0.03751 -0.00972 C 0.03907 -0.01018 0.0405 -0.01088 0.04219 -0.01111 C 0.04831 -0.01227 0.05469 -0.01296 0.06094 -0.01389 L 0.07657 -0.01666 C 0.07865 -0.01713 0.08061 -0.01782 0.08282 -0.01805 C 0.08686 -0.01875 0.09115 -0.01898 0.09532 -0.01944 C 0.10001 -0.02037 0.10469 -0.02129 0.10938 -0.02222 C 0.11146 -0.02268 0.11355 -0.02314 0.11563 -0.02361 C 0.11824 -0.02453 0.12084 -0.02546 0.12344 -0.02639 C 0.12839 -0.02847 0.1349 -0.03102 0.13985 -0.03333 C 0.14245 -0.03472 0.14493 -0.03657 0.14766 -0.0375 C 0.16472 -0.0449 0.14792 -0.03564 0.16407 -0.04444 C 0.16641 -0.04583 0.16876 -0.04722 0.1711 -0.04861 C 0.1737 -0.05046 0.17618 -0.05301 0.17891 -0.05416 C 0.18087 -0.05532 0.18295 -0.05532 0.18516 -0.05555 C 0.18842 -0.05625 0.19467 -0.05671 0.19844 -0.05833 C 0.20001 -0.05926 0.20144 -0.06041 0.20313 -0.06111 C 0.20482 -0.06227 0.20665 -0.06319 0.2086 -0.06389 C 0.21264 -0.06597 0.21693 -0.06713 0.2211 -0.06944 C 0.22266 -0.07037 0.22409 -0.07199 0.22579 -0.07222 C 0.23061 -0.07384 0.23568 -0.07407 0.24063 -0.075 C 0.24245 -0.07592 0.24415 -0.07731 0.2461 -0.07777 C 0.26238 -0.08287 0.25365 -0.07824 0.26641 -0.08333 C 0.26824 -0.08426 0.26993 -0.08541 0.27188 -0.08611 C 0.27644 -0.08819 0.28126 -0.08981 0.28594 -0.09166 C 0.28829 -0.09259 0.2905 -0.09398 0.29298 -0.09444 L 0.29923 -0.09583 C 0.30404 -0.09884 0.30391 -0.09838 0.3086 -0.10277 C 0.31355 -0.10787 0.30795 -0.1037 0.31407 -0.10833 C 0.31524 -0.10949 0.31654 -0.11041 0.31798 -0.11111 C 0.31863 -0.1118 0.31954 -0.1118 0.32032 -0.1125 C 0.32188 -0.11435 0.32331 -0.11666 0.32501 -0.11805 C 0.32605 -0.11898 0.32709 -0.1199 0.32813 -0.12083 C 0.32891 -0.12176 0.32956 -0.12314 0.33048 -0.12361 C 0.33269 -0.12546 0.33529 -0.12569 0.33751 -0.12777 C 0.34089 -0.13148 0.34376 -0.13495 0.34766 -0.1375 C 0.34896 -0.13842 0.35014 -0.13958 0.35157 -0.14027 C 0.35222 -0.14097 0.35313 -0.1412 0.35391 -0.14166 C 0.35469 -0.14259 0.35534 -0.14375 0.35626 -0.14444 C 0.35873 -0.14722 0.36042 -0.14814 0.36329 -0.15 C 0.36407 -0.15139 0.36472 -0.15301 0.36563 -0.15416 C 0.36719 -0.15671 0.36915 -0.1581 0.3711 -0.15972 C 0.37162 -0.1625 0.37214 -0.16527 0.37266 -0.16805 C 0.37357 -0.17546 0.3737 -0.18055 0.37657 -0.18611 C 0.37735 -0.18796 0.37865 -0.18889 0.37969 -0.19027 C 0.38126 -0.19305 0.38256 -0.19629 0.38438 -0.19861 C 0.38542 -0.2 0.38646 -0.20115 0.38751 -0.20277 C 0.38816 -0.20416 0.38842 -0.20578 0.38907 -0.20694 C 0.38946 -0.2081 0.39011 -0.20879 0.39063 -0.20972 L 0.39063 -0.20972 " pathEditMode="relative" ptsTypes="AAAAAAAAAAAAAAAAAAAAAAAAAAAAAAAAAAAAAAAAAAAAAAAAAAAAAAA">
                                      <p:cBhvr>
                                        <p:cTn id="10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11111E-6 L 7.5E-6 -1.11111E-6 C 0.00313 -0.00277 0.00612 -0.00625 0.00938 -0.00833 C 0.01133 -0.00995 0.01355 -0.01018 0.01563 -0.01111 C 0.02657 -0.01643 0.01876 -0.01412 0.03751 -0.01944 C 0.07422 -0.03009 0.04415 -0.02222 0.06563 -0.02639 C 0.0698 -0.02731 0.07396 -0.02801 0.07813 -0.02916 C 0.07969 -0.02963 0.08112 -0.03032 0.08282 -0.03055 C 0.09115 -0.03217 0.10222 -0.03287 0.11016 -0.03333 C 0.11146 -0.03379 0.11264 -0.03449 0.11407 -0.03472 C 0.11758 -0.03541 0.12136 -0.03541 0.12501 -0.03611 C 0.12709 -0.0368 0.12904 -0.03842 0.13126 -0.03889 C 0.13529 -0.04027 0.13959 -0.04027 0.14376 -0.04166 C 0.14844 -0.04352 0.153 -0.04606 0.15782 -0.04722 C 0.15964 -0.04768 0.16146 -0.04814 0.16329 -0.04861 C 0.16511 -0.04953 0.1668 -0.05069 0.16876 -0.05139 C 0.17514 -0.05439 0.17006 -0.05139 0.17579 -0.05416 C 0.17657 -0.05463 0.17735 -0.05509 0.17813 -0.05555 C 0.17891 -0.05648 0.17969 -0.0574 0.18047 -0.05833 C 0.18152 -0.05972 0.18243 -0.06157 0.1836 -0.0625 C 0.18646 -0.06527 0.18907 -0.06551 0.19219 -0.06666 C 0.19323 -0.06713 0.19415 -0.06782 0.19532 -0.06805 C 0.19701 -0.06875 0.19896 -0.06898 0.20079 -0.06944 C 0.20209 -0.0699 0.20339 -0.07037 0.20469 -0.07083 C 0.2086 -0.07569 0.2073 -0.07453 0.21407 -0.07777 C 0.22383 -0.08264 0.21967 -0.08102 0.22657 -0.08333 C 0.22735 -0.08426 0.228 -0.08541 0.22891 -0.08611 C 0.22995 -0.08727 0.23334 -0.08865 0.23438 -0.08889 C 0.23516 -0.09027 0.23581 -0.09189 0.23672 -0.09305 C 0.23737 -0.09421 0.23829 -0.0949 0.23907 -0.09583 C 0.24011 -0.09722 0.24115 -0.09861 0.24219 -0.1 C 0.24297 -0.10139 0.24349 -0.10324 0.24454 -0.10416 C 0.24519 -0.10509 0.2461 -0.10509 0.24688 -0.10555 C 0.25287 -0.11111 0.24558 -0.10625 0.25157 -0.10972 C 0.25925 -0.12824 0.24948 -0.10717 0.25626 -0.11666 C 0.25691 -0.11782 0.25704 -0.1199 0.25782 -0.12083 C 0.25834 -0.12176 0.25925 -0.12199 0.26016 -0.12222 C 0.26576 -0.12477 0.27149 -0.12708 0.27735 -0.12916 C 0.27956 -0.13032 0.28204 -0.13078 0.28438 -0.13194 C 0.28777 -0.13379 0.29102 -0.13611 0.29454 -0.1375 C 0.29753 -0.13889 0.30079 -0.13912 0.30391 -0.14027 C 0.30886 -0.14236 0.31368 -0.14514 0.31876 -0.14722 C 0.32318 -0.14953 0.32032 -0.14791 0.32422 -0.15 C 0.3237 -0.15231 0.32305 -0.15717 0.32188 -0.15833 C 0.32071 -0.15972 0.31915 -0.15926 0.31797 -0.15972 C 0.31576 -0.16064 0.31381 -0.1618 0.31172 -0.1625 C 0.30665 -0.16435 0.30899 -0.16342 0.30469 -0.16527 C 0.30209 -0.17222 0.30313 -0.16782 0.30313 -0.17916 L 0.30313 -0.17916 " pathEditMode="relative" ptsTypes="AAAAAAAAAAAAAAAAAAAAAAAAAAAAAAAAAAAAAAAAAAAAAAAAA">
                                      <p:cBhvr>
                                        <p:cTn id="1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4.81481E-6 L -7.5E-6 4.81481E-6 C -0.00053 -0.01065 -0.00053 -0.02153 -0.00157 -0.03195 C -0.00196 -0.03472 -0.00313 -0.03681 -0.00391 -0.03889 C -0.00678 -0.04607 -0.00808 -0.04815 -0.01172 -0.05278 C -0.01511 -0.05718 -0.01837 -0.06181 -0.02188 -0.06528 C -0.02787 -0.07153 -0.02943 -0.07361 -0.03672 -0.07778 L -0.04141 -0.08056 C -0.04753 -0.09144 -0.04024 -0.07755 -0.04532 -0.09028 C -0.04597 -0.0919 -0.04688 -0.09306 -0.04766 -0.09445 C -0.04922 -0.10232 -0.04766 -0.09537 -0.05001 -0.10278 C -0.05066 -0.10463 -0.05092 -0.10672 -0.05157 -0.10834 C -0.05222 -0.10996 -0.05313 -0.11111 -0.05391 -0.1125 C -0.05547 -0.12361 -0.05352 -0.11273 -0.05704 -0.12361 C -0.05756 -0.125 -0.05756 -0.12662 -0.05782 -0.12778 C -0.05834 -0.1294 -0.05899 -0.13056 -0.05938 -0.13195 C -0.05977 -0.13334 -0.05977 -0.13496 -0.06016 -0.13611 C -0.06081 -0.13797 -0.06186 -0.13889 -0.06251 -0.14028 C -0.06368 -0.14306 -0.06407 -0.14676 -0.06563 -0.14861 L -0.06797 -0.15139 L -0.06797 -0.15139 " pathEditMode="relative" ptsTypes="AAAAAAAAAAAAAAAAAAAAA">
                                      <p:cBhvr>
                                        <p:cTn id="11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2.29167E-6 1.11111E-6 C 0.00182 -0.00231 0.00364 -0.00463 0.00547 -0.00694 C 0.00898 -0.01227 0.0082 -0.01551 0.01406 -0.01944 L 0.02187 -0.025 C 0.02916 -0.02453 0.03646 -0.02453 0.04375 -0.02361 C 0.04557 -0.02361 0.04739 -0.02291 0.04922 -0.02222 C 0.0539 -0.02106 0.05846 -0.01852 0.06328 -0.01805 C 0.09049 -0.01574 0.07357 -0.0169 0.11406 -0.01528 C 0.11719 -0.01342 0.11692 -0.01342 0.12109 -0.0125 C 0.12174 -0.0125 0.12265 -0.0125 0.12344 -0.0125 L 0.12344 -0.0125 " pathEditMode="relative" ptsTypes="AAAAAAAAAAAA">
                                      <p:cBhvr>
                                        <p:cTn id="1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2.08333E-6 0.00023 C -0.00299 -0.00231 -0.0056 -0.00463 -0.00872 -0.00671 C -0.01081 -0.00764 -0.01367 -0.00833 -0.01562 -0.00926 C -0.03073 -0.01527 -0.00846 -0.00717 -0.02956 -0.01504 C -0.03125 -0.01551 -0.03333 -0.01597 -0.03476 -0.01666 C -0.03737 -0.01736 -0.03932 -0.01828 -0.04166 -0.01898 C -0.04336 -0.01967 -0.04544 -0.02014 -0.04687 -0.0206 C -0.06328 -0.02615 -0.05521 -0.02477 -0.06588 -0.02639 C -0.06758 -0.02731 -0.06966 -0.02801 -0.07109 -0.02893 C -0.07317 -0.02986 -0.07422 -0.03125 -0.0763 -0.03217 C -0.08346 -0.03541 -0.08294 -0.03356 -0.08841 -0.03703 C -0.09049 -0.03842 -0.09166 -0.04004 -0.09362 -0.0412 C -0.09791 -0.04352 -0.10403 -0.04514 -0.10755 -0.04791 C -0.10859 -0.04861 -0.1095 -0.04953 -0.11094 -0.05023 C -0.11328 -0.05115 -0.11588 -0.05185 -0.11784 -0.05277 C -0.12161 -0.05416 -0.12487 -0.05602 -0.12825 -0.05764 C -0.1306 -0.05879 -0.13255 -0.05995 -0.13515 -0.06088 C -0.13984 -0.06273 -0.1444 -0.06435 -0.14909 -0.06597 C -0.15078 -0.06643 -0.15286 -0.06689 -0.15429 -0.06759 C -0.16289 -0.07106 -0.15573 -0.06944 -0.16471 -0.07083 C -0.16692 -0.07199 -0.16927 -0.07314 -0.17161 -0.07407 C -0.18463 -0.07893 -0.17825 -0.07592 -0.18893 -0.07916 C -0.20625 -0.08379 -0.19271 -0.08125 -0.20625 -0.0831 C -0.20833 -0.08333 -0.20976 -0.08379 -0.21146 -0.08402 C -0.22005 -0.08402 -0.22877 -0.08402 -0.23737 -0.08402 L -0.23737 -0.08379 " pathEditMode="relative" rAng="0" ptsTypes="AAAAAAAAAAAAAAAAAAAAAAAAAAA">
                                      <p:cBhvr>
                                        <p:cTn id="1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20764 L -0.02031 0.20764 C -0.02057 0.20301 -0.02083 0.19815 -0.02109 0.19375 C -0.02136 0.1912 -0.02136 0.18866 -0.02188 0.1868 C -0.02292 0.18356 -0.02474 0.18148 -0.02578 0.17847 C -0.02721 0.17453 -0.02761 0.16967 -0.02891 0.16597 C -0.03021 0.16227 -0.03216 0.15949 -0.03359 0.15625 C -0.03568 0.15185 -0.03919 0.14282 -0.04219 0.13819 C -0.04323 0.13657 -0.0444 0.13565 -0.04531 0.13403 C -0.04636 0.13217 -0.04701 0.13032 -0.04766 0.12847 C -0.05065 0.12106 -0.04792 0.12708 -0.05156 0.11736 C -0.05234 0.11528 -0.05313 0.11366 -0.05391 0.1118 L -0.05547 0.10347 C -0.05573 0.10208 -0.05599 0.10046 -0.05625 0.0993 C -0.05833 0.09213 -0.05729 0.09537 -0.05938 0.08958 C -0.05964 0.08727 -0.05964 0.08472 -0.06016 0.08264 C -0.06094 0.0794 -0.06276 0.07731 -0.06328 0.0743 C -0.06524 0.06389 -0.0638 0.06782 -0.06719 0.0618 C -0.06849 0.05301 -0.06745 0.05764 -0.07109 0.04791 L -0.07109 0.04791 C -0.07162 0.0456 -0.07201 0.04305 -0.07266 0.04097 C -0.07357 0.03842 -0.07487 0.03634 -0.07578 0.03403 C -0.07669 0.03171 -0.07734 0.02916 -0.07813 0.02708 C -0.07917 0.02407 -0.07969 0.0206 -0.08125 0.01875 C -0.08802 0.01065 -0.07956 0.02014 -0.08594 0.01458 C -0.08685 0.01366 -0.0875 0.0125 -0.08828 0.0118 C -0.0888 0.01111 -0.08932 0.01088 -0.08984 0.01041 L -0.08984 0.01041 " pathEditMode="relative" ptsTypes="AAAAAAAAAAAAAAAAAAAAAAAAAAAA">
                                      <p:cBhvr>
                                        <p:cTn id="1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92593E-6 L -2.5E-6 5.92593E-6 C -0.0039 0.00047 -0.00794 0.0007 -0.01172 0.0014 C -0.01393 0.00163 -0.01588 0.00232 -0.01797 0.00279 C -0.02083 0.00325 -0.02383 0.00348 -0.02656 0.00417 C -0.02825 0.00441 -0.02968 0.0051 -0.03125 0.00556 C -0.03437 0.00603 -0.0375 0.00649 -0.04062 0.00695 C -0.04218 0.00742 -0.04635 0.0095 -0.04765 0.00973 C -0.0539 0.01042 -0.06015 0.01066 -0.0664 0.01112 L -0.07109 0.0139 C -0.07187 0.01436 -0.07265 0.01482 -0.07343 0.01529 L -0.07812 0.01667 C -0.07942 0.0176 -0.08073 0.01853 -0.08203 0.01945 C -0.08789 0.02246 -0.0858 0.01853 -0.09297 0.02501 C -0.10169 0.03265 -0.09075 0.02339 -0.09922 0.02917 C -0.10039 0.02987 -0.1013 0.03126 -0.10234 0.03195 C -0.10508 0.03334 -0.10638 0.03265 -0.10859 0.03473 C -0.1095 0.03542 -0.11015 0.03681 -0.11093 0.03751 C -0.11328 0.03867 -0.11575 0.03913 -0.11797 0.04029 C -0.12018 0.04098 -0.12213 0.04214 -0.12422 0.04306 C -0.12903 0.04515 -0.12643 0.04376 -0.13203 0.04723 L -0.13437 0.04862 C -0.13515 0.04908 -0.13593 0.04954 -0.13672 0.05001 C -0.13802 0.05047 -0.13945 0.0507 -0.14062 0.0514 C -0.14153 0.05163 -0.14218 0.05232 -0.14297 0.05279 C -0.14401 0.05325 -0.14518 0.05348 -0.14609 0.05417 C -0.14778 0.05487 -0.14948 0.0551 -0.15078 0.05695 C -0.15273 0.05904 -0.15403 0.06089 -0.15625 0.06251 C -0.15729 0.06297 -0.15833 0.06343 -0.15937 0.0639 C -0.16067 0.06343 -0.16211 0.06297 -0.16328 0.06251 C -0.16523 0.06158 -0.16562 0.06112 -0.16718 0.05973 L -0.16718 0.05973 " pathEditMode="relative" ptsTypes="AAAAAAAAAAAAAAAAAAAAAAAAAAAAAAAA">
                                      <p:cBhvr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1.45833E-6 0.00023 C -0.14115 0.01898 -0.1418 -0.00186 -0.2336 0.04699 C -0.23516 0.04768 -0.23659 0.04953 -0.23789 0.05138 C -0.24714 0.06388 -0.25599 0.07592 -0.26498 0.08912 C -0.2694 0.0956 -0.27344 0.10416 -0.27774 0.11064 C -0.28776 0.12384 -0.29818 0.13425 -0.30742 0.15046 C -0.30886 0.15277 -0.31029 0.15578 -0.31172 0.15763 C -0.32552 0.17291 -0.35326 0.20185 -0.35326 0.20254 C -0.35508 0.20115 -0.35716 0.20277 -0.35833 0.19976 C -0.35925 0.19791 -0.35912 0.1905 -0.35912 0.19074 L -0.35912 0.1905 " pathEditMode="relative" rAng="0" ptsTypes="AAAAAAAAAAAA">
                                      <p:cBhvr>
                                        <p:cTn id="13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4.375E-6 2.96296E-6 L -0.0112 0.00092 C -0.01381 0.00092 -0.01615 0.00139 -0.01862 0.00185 C -0.03855 0.00324 -0.06485 0.00324 -0.0823 0.0037 L -0.08829 0.00463 C -0.09076 0.00486 -0.09336 0.00509 -0.09571 0.00555 C -0.09675 0.00555 -0.09766 0.00625 -0.0987 0.00648 C -0.10261 0.00694 -0.10651 0.00694 -0.11055 0.0074 C -0.11198 0.00764 -0.11355 0.00787 -0.11498 0.00833 C -0.12214 0.01018 -0.11133 0.00787 -0.12019 0.01018 C -0.12188 0.01041 -0.1237 0.01065 -0.12539 0.01111 C -0.12748 0.01157 -0.12943 0.01203 -0.13125 0.01296 C -0.13204 0.01319 -0.13269 0.01342 -0.13347 0.01389 C -0.13516 0.01412 -0.13711 0.01435 -0.13868 0.01481 C -0.13998 0.01481 -0.14115 0.01527 -0.14232 0.01574 C -0.14414 0.01597 -0.14597 0.0162 -0.14753 0.01666 C -0.15365 0.01805 -0.15105 0.01782 -0.15495 0.01944 C -0.15691 0.0199 -0.15847 0.02014 -0.16016 0.02129 C -0.16133 0.02176 -0.16211 0.02245 -0.16316 0.02315 C -0.16394 0.02338 -0.16472 0.02361 -0.16537 0.02407 C -0.16628 0.02453 -0.1668 0.02523 -0.16758 0.02592 L -0.17943 0.03333 C -0.18047 0.03379 -0.18151 0.03426 -0.18243 0.03518 C -0.1836 0.03611 -0.1849 0.03703 -0.18607 0.03796 C -0.18763 0.03865 -0.18998 0.03912 -0.19128 0.03981 C -0.20313 0.04467 -0.18907 0.03889 -0.19727 0.04352 C -0.1987 0.04421 -0.2017 0.04537 -0.2017 0.0456 C -0.20873 0.05185 -0.20013 0.04352 -0.20834 0.05277 C -0.20938 0.0537 -0.21029 0.05463 -0.21133 0.05555 C -0.21211 0.05625 -0.21289 0.05671 -0.21355 0.0574 L -0.22019 0.06574 C -0.22097 0.06666 -0.22162 0.06782 -0.2224 0.06852 L -0.22461 0.07037 C -0.22539 0.07291 -0.22592 0.07639 -0.22761 0.0787 C -0.22839 0.07963 -0.22904 0.08009 -0.22982 0.08055 C -0.23034 0.08148 -0.23073 0.08264 -0.23138 0.08333 C -0.23191 0.08379 -0.23295 0.08379 -0.2336 0.08426 C -0.23438 0.08472 -0.23503 0.08565 -0.23581 0.08611 C -0.23646 0.08634 -0.23737 0.08634 -0.23803 0.08703 C -0.23959 0.08819 -0.24102 0.08958 -0.24245 0.09074 L -0.24467 0.09259 C -0.24519 0.09352 -0.24584 0.09444 -0.2461 0.09537 C -0.24649 0.09629 -0.24636 0.09745 -0.24688 0.09815 C -0.25026 0.10231 -0.25079 0.10139 -0.2543 0.10277 C -0.25521 0.10301 -0.25573 0.10347 -0.25651 0.1037 C -0.25769 0.10416 -0.26055 0.10486 -0.26172 0.10555 C -0.26263 0.10602 -0.26316 0.10694 -0.26394 0.1074 C -0.26537 0.11018 -0.2655 0.11065 -0.26758 0.11296 C -0.27006 0.11551 -0.26993 0.11342 -0.26993 0.11597 L -0.26914 0.11597 " pathEditMode="relative" rAng="0" ptsTypes="AAAAAAAAAAAAAAAAAAAAAAAAAAAAAAAAAAAAAAAAAAAAAAAAAAA"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0.0081 L 0.03112 0.00833 C 0.02123 0.00856 0.0112 0.00833 0.00144 0.00949 C -0.00208 0.00972 -0.00533 0.01157 -0.00872 0.01226 C -0.02148 0.01388 -0.03424 0.01504 -0.047 0.01643 L -0.05716 0.01921 C -0.0625 0.02037 -0.06836 0.02106 -0.07356 0.02199 C -0.07591 0.02291 -0.07838 0.02361 -0.0806 0.02476 C -0.08151 0.025 -0.08216 0.02592 -0.08294 0.02615 C -0.0858 0.02685 -0.08867 0.02708 -0.09153 0.02754 C -0.09466 0.02893 -0.09778 0.03078 -0.10091 0.03171 C -0.10273 0.03217 -0.10468 0.03217 -0.10638 0.0331 C -0.11015 0.03449 -0.11367 0.0368 -0.11731 0.03865 C -0.11914 0.03958 -0.12096 0.0405 -0.12278 0.04143 L -0.12981 0.04421 C -0.14153 0.05601 -0.1289 0.04375 -0.14153 0.05393 C -0.14752 0.05856 -0.14922 0.06134 -0.15481 0.06504 C -0.15664 0.06597 -0.15859 0.06666 -0.16028 0.06782 C -0.16562 0.07106 -0.16562 0.07199 -0.17044 0.07615 C -0.17213 0.07731 -0.17591 0.07962 -0.17747 0.08171 C -0.17838 0.08263 -0.17903 0.08449 -0.17981 0.08587 C -0.18007 0.08726 -0.1802 0.08865 -0.1806 0.09004 C -0.18177 0.09328 -0.18372 0.09722 -0.18528 0.09976 C -0.18685 0.10208 -0.18854 0.10393 -0.18997 0.10671 C -0.19101 0.10833 -0.19153 0.11041 -0.19231 0.11226 C -0.1931 0.11365 -0.19401 0.11481 -0.19466 0.11643 C -0.19531 0.11759 -0.1957 0.11921 -0.19622 0.1206 C -0.197 0.12245 -0.19778 0.1243 -0.19856 0.12615 C -0.19987 0.13287 -0.20026 0.13726 -0.20325 0.14282 C -0.20403 0.14421 -0.20468 0.14583 -0.2056 0.14699 C -0.20638 0.14768 -0.20716 0.14791 -0.20794 0.14837 C -0.20846 0.14976 -0.20924 0.15092 -0.2095 0.15254 C -0.21028 0.15509 -0.21054 0.1581 -0.21106 0.16087 C -0.21132 0.16226 -0.21172 0.16342 -0.21185 0.16504 C -0.21211 0.16666 -0.21289 0.17268 -0.21341 0.17476 C -0.21367 0.17523 -0.21393 0.17569 -0.21419 0.17615 L -0.21653 0.17615 " pathEditMode="relative" rAng="0" ptsTypes="AAAAAAAAAAAAAAAAAAAAAAAAAAAAAAAAAAAAA">
                                      <p:cBhvr>
                                        <p:cTn id="14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-2.59259E-6 C -0.00286 0.00069 -0.00586 0.00093 -0.00859 0.00255 C -0.01042 0.0037 -0.01172 0.00648 -0.01328 0.0081 C -0.01562 0.01065 -0.01797 0.01296 -0.02031 0.01505 C -0.02161 0.0162 -0.02305 0.01667 -0.02422 0.01782 C -0.02565 0.01944 -0.02682 0.02176 -0.02812 0.02338 C -0.02891 0.02454 -0.02969 0.02523 -0.03047 0.02616 C -0.03099 0.02755 -0.03151 0.02917 -0.03203 0.03032 C -0.03281 0.03194 -0.03385 0.03287 -0.03437 0.03449 C -0.03516 0.03681 -0.03555 0.03912 -0.03594 0.04144 C -0.03633 0.04282 -0.03633 0.04444 -0.03672 0.0456 C -0.03789 0.04838 -0.03945 0.05023 -0.04062 0.05255 C -0.04141 0.05394 -0.04388 0.06019 -0.04453 0.06227 C -0.04518 0.06412 -0.04557 0.0662 -0.04609 0.06782 C -0.04661 0.06944 -0.04714 0.07083 -0.04766 0.07199 C -0.04844 0.07384 -0.04935 0.07569 -0.05 0.07755 C -0.05651 0.09745 -0.05026 0.08171 -0.05547 0.09421 C -0.05573 0.09606 -0.05586 0.09815 -0.05625 0.09977 C -0.05716 0.10278 -0.05937 0.1081 -0.05937 0.1081 C -0.05964 0.10995 -0.05977 0.11204 -0.06016 0.11366 C -0.06159 0.11852 -0.06328 0.12315 -0.06484 0.12755 C -0.06536 0.12894 -0.06602 0.13032 -0.06641 0.13171 C -0.06706 0.13356 -0.06732 0.13565 -0.06797 0.13727 C -0.06914 0.13981 -0.07083 0.14167 -0.07187 0.14421 C -0.07266 0.14583 -0.07292 0.14815 -0.07344 0.14977 C -0.0763 0.1581 -0.07591 0.15671 -0.07891 0.16227 C -0.08099 0.17269 -0.07799 0.16019 -0.08203 0.16921 C -0.08255 0.17037 -0.08242 0.17222 -0.08281 0.17338 C -0.08385 0.17639 -0.0849 0.17894 -0.08594 0.18171 C -0.08646 0.1831 -0.08724 0.18426 -0.0875 0.18588 C -0.08776 0.18727 -0.08802 0.18866 -0.08828 0.19005 C -0.09023 0.19653 -0.08971 0.19259 -0.09297 0.19838 C -0.09375 0.19954 -0.09388 0.20139 -0.09453 0.20255 C -0.09557 0.20417 -0.09661 0.20532 -0.09766 0.20671 C -0.09857 0.21157 -0.09805 0.21111 -0.10078 0.21366 C -0.10104 0.21389 -0.1013 0.21366 -0.10156 0.21366 L -0.10156 0.21366 " pathEditMode="relative" ptsTypes="AAAAAAAAAAAAAAAAAAAAAAAAAAAAAAAAAAAAAA">
                                      <p:cBhvr>
                                        <p:cTn id="1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3.95833E-6 0.00023 C 0.00208 -0.00208 0.00455 -0.00393 0.00664 -0.00625 C 0.00807 -0.00764 0.00911 -0.00972 0.01041 -0.01088 C 0.01224 -0.0125 0.01419 -0.01342 0.01575 -0.01458 C 0.0177 -0.0162 0.0194 -0.01805 0.02109 -0.01944 C 0.02291 -0.02083 0.02487 -0.02199 0.02643 -0.02315 C 0.03255 -0.02801 0.03359 -0.03125 0.04088 -0.03403 C 0.04296 -0.03472 0.04518 -0.03565 0.047 -0.03634 C 0.05195 -0.03889 0.05247 -0.03981 0.05768 -0.04259 C 0.06614 -0.04722 0.05989 -0.04329 0.06757 -0.04606 C 0.07981 -0.05069 0.06718 -0.04653 0.07669 -0.05092 C 0.0789 -0.05208 0.08411 -0.05301 0.08593 -0.05347 C 0.0875 -0.0537 0.08893 -0.0544 0.09049 -0.05463 C 0.09427 -0.05532 0.09817 -0.05532 0.10195 -0.05579 C 0.10481 -0.05625 0.10742 -0.05671 0.11028 -0.05694 C 0.1207 -0.06042 0.10533 -0.05555 0.12096 -0.05949 C 0.12213 -0.05995 0.12291 -0.06042 0.12395 -0.06065 C 0.12552 -0.06134 0.12708 -0.06157 0.12851 -0.0618 C 0.13437 -0.06643 0.12864 -0.06273 0.13619 -0.06551 C 0.13776 -0.06643 0.13919 -0.06736 0.14075 -0.06805 C 0.14179 -0.06852 0.14283 -0.06875 0.14375 -0.06921 C 0.14544 -0.06991 0.14687 -0.07083 0.1483 -0.07153 C 0.14908 -0.07199 0.15 -0.07222 0.15065 -0.07268 C 0.15221 -0.0743 0.15468 -0.07754 0.15677 -0.07754 C 0.16237 -0.07893 0.17343 -0.08009 0.17343 -0.07986 C 0.18046 -0.08217 0.17578 -0.08171 0.18645 -0.07893 C 0.20507 -0.0743 0.17994 -0.08079 0.19635 -0.07639 L 0.22916 -0.07754 C 0.23437 -0.07801 0.23203 -0.07917 0.22981 -0.08125 C 0.2289 -0.0868 0.22864 -0.08611 0.22981 -0.09329 C 0.2302 -0.09491 0.23099 -0.09583 0.23138 -0.09699 C 0.23177 -0.09815 0.2319 -0.09954 0.23216 -0.10069 C 0.23268 -0.10208 0.23333 -0.10301 0.23372 -0.1044 C 0.2345 -0.10717 0.2345 -0.10717 0.2345 -0.10903 L 0.2345 -0.10903 " pathEditMode="relative" rAng="0" ptsTypes="AAAAAAAAAAAAAAAAAAAAAAAAAAAAAAAAAAAA">
                                      <p:cBhvr>
                                        <p:cTn id="15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757" y="444676"/>
            <a:ext cx="7100254" cy="7113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77" y="247135"/>
            <a:ext cx="5772922" cy="6494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240162" y="1835119"/>
            <a:ext cx="5214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Пам’ятайте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діти, що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– майбутнє України.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Україна – це ви. Тож своїми здобутками примножуйте її культуру, а своїми  досягненнями прославляйте її.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гідними своїх предків,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своєї історії, шануйте себе і шановані будете іншими.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409" t="14867" b="9280"/>
          <a:stretch>
            <a:fillRect/>
          </a:stretch>
        </p:blipFill>
        <p:spPr>
          <a:xfrm>
            <a:off x="3766185" y="497840"/>
            <a:ext cx="5108575" cy="2948305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1020445"/>
            <a:ext cx="2735580" cy="396621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20" y="151765"/>
            <a:ext cx="2729865" cy="364045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rcRect l="11379" t="13527" r="17597" b="22695"/>
          <a:stretch>
            <a:fillRect/>
          </a:stretch>
        </p:blipFill>
        <p:spPr>
          <a:xfrm flipH="1">
            <a:off x="4020185" y="3686810"/>
            <a:ext cx="2560320" cy="306578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/>
          <a:srcRect l="203" t="9392" r="-866" b="14972"/>
          <a:stretch>
            <a:fillRect/>
          </a:stretch>
        </p:blipFill>
        <p:spPr>
          <a:xfrm>
            <a:off x="7668895" y="3547745"/>
            <a:ext cx="3198495" cy="32048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4252" y="365125"/>
            <a:ext cx="6031297" cy="63390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1592" y="1023424"/>
            <a:ext cx="5978236" cy="4191128"/>
          </a:xfrm>
          <a:prstGeom prst="roundRect">
            <a:avLst/>
          </a:prstGeom>
          <a:solidFill>
            <a:schemeClr val="bg1">
              <a:alpha val="74000"/>
            </a:schemeClr>
          </a:solidFill>
          <a:ln w="57150">
            <a:noFill/>
          </a:ln>
          <a:effectLst>
            <a:softEdge rad="355600"/>
          </a:effectLst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b="1" i="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22 січня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відзначає </a:t>
            </a:r>
            <a:r>
              <a:rPr lang="ru-RU" b="1" i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Соборності. </a:t>
            </a:r>
            <a:endParaRPr lang="ru-RU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Цього дня у </a:t>
            </a:r>
            <a:r>
              <a:rPr lang="ru-RU" b="1" i="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1919 році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Софійській площі у Києві був проголошений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 злуки Української Народної Республіки (УНР) й Західно-Української Народної Республіки (ЗУНР).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46" y="1941641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7" y="236970"/>
            <a:ext cx="4722091" cy="172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Історична хвилинка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Соборності»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та дізнайся більше про цю дату в історії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  <a:t>ни </a:t>
            </a:r>
            <a:b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</a:b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5700334" y="2902929"/>
            <a:ext cx="3251146" cy="695265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 УНР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8183418" y="3718999"/>
            <a:ext cx="3729482" cy="695265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 Соборності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5375564" y="4414264"/>
            <a:ext cx="3431389" cy="695265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 ЗУНР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843" t="9324" r="15378" b="-3774"/>
          <a:stretch>
            <a:fillRect/>
          </a:stretch>
        </p:blipFill>
        <p:spPr>
          <a:xfrm>
            <a:off x="0" y="2068404"/>
            <a:ext cx="5375564" cy="5647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94" y="2419927"/>
            <a:ext cx="2488011" cy="443807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135418" y="85637"/>
            <a:ext cx="6096000" cy="2670512"/>
          </a:xfrm>
          <a:prstGeom prst="cloudCallout">
            <a:avLst>
              <a:gd name="adj1" fmla="val -80064"/>
              <a:gd name="adj2" fmla="val 96776"/>
            </a:avLst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just" fontAlgn="base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Акт Злуки Української Народної Республіки та Західноукраїнської Народної Республіки проголосили 22 січня 1919 року. 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що було проголошено за рік до цього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22 січня 1918 року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02545" y="5213763"/>
            <a:ext cx="7961745" cy="16344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7 січня 1918 року більшовики оголосили загальний наступ на Україну. 8 січня відбулося засідання українського уряду, під час якого Микита Шаповал заявив: «Єдиний вихід – проголошення незалежної України».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 січня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 проголошено незалежність УНР. Цю дату також називають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Днем проголошення Першої Незалежності.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7" y="236970"/>
            <a:ext cx="4722091" cy="172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Історична хвилинка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Соборності»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та дізнайся більше про цю дату в історії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  <a:t>ни </a:t>
            </a:r>
            <a:b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</a:b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5654152" y="2522393"/>
            <a:ext cx="2791918" cy="695265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готелі в Києві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8183417" y="3518604"/>
            <a:ext cx="3951723" cy="695265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Біля львівської Ратуші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5375564" y="4356663"/>
            <a:ext cx="3574953" cy="695265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вокзалі у Фастові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843" t="9324" r="15378" b="-3774"/>
          <a:stretch>
            <a:fillRect/>
          </a:stretch>
        </p:blipFill>
        <p:spPr>
          <a:xfrm>
            <a:off x="0" y="2068404"/>
            <a:ext cx="5375564" cy="5647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94" y="2419927"/>
            <a:ext cx="2488011" cy="443807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135418" y="85637"/>
            <a:ext cx="6096000" cy="2248853"/>
          </a:xfrm>
          <a:prstGeom prst="cloudCallout">
            <a:avLst>
              <a:gd name="adj1" fmla="val -80064"/>
              <a:gd name="adj2" fmla="val 96776"/>
            </a:avLst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just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Незадовго до проголошення Соборності, </a:t>
            </a:r>
            <a:r>
              <a:rPr lang="ru-RU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грудня 1918 року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був підписаний договір про майбутнє об’єднання УНР та ЗУНР. </a:t>
            </a:r>
            <a:r>
              <a:rPr lang="ru-RU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відбулося підписання?</a:t>
            </a:r>
            <a:endParaRPr lang="ru-RU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202544" y="5729268"/>
            <a:ext cx="7961745" cy="102155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Усе відбулося на вокзалі у Фастові. Тоді делегація Української народної Ради та четверо з п’яти членів Директорії підписали «Передвступний договір» про злуку двох частин України.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7" y="236970"/>
            <a:ext cx="4722091" cy="172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Історична хвилинка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Соборності»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та дізнайся більше про цю дату в історії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  <a:t>ни </a:t>
            </a:r>
            <a:b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</a:b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5646809" y="2824864"/>
            <a:ext cx="4637295" cy="531674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Площі Ринок в Івано-Франківську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7236107" y="3928271"/>
            <a:ext cx="3591048" cy="531674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Софійській площі в Києві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5729936" y="4926284"/>
            <a:ext cx="4128694" cy="531674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Майдані Незалежності в Києві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843" t="9324" r="15378" b="-3774"/>
          <a:stretch>
            <a:fillRect/>
          </a:stretch>
        </p:blipFill>
        <p:spPr>
          <a:xfrm>
            <a:off x="0" y="2068404"/>
            <a:ext cx="5375564" cy="5647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94" y="2419927"/>
            <a:ext cx="2488011" cy="443807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388511" y="425938"/>
            <a:ext cx="5153890" cy="1827193"/>
          </a:xfrm>
          <a:prstGeom prst="cloudCallout">
            <a:avLst>
              <a:gd name="adj1" fmla="val -96551"/>
              <a:gd name="adj2" fmla="val 147780"/>
            </a:avLst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 де було проголошено 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 Злуки?</a:t>
            </a:r>
            <a:endParaRPr lang="ru-RU" sz="24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1769" y="3271188"/>
            <a:ext cx="6314303" cy="3061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Лонгин Цегельський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зачитав вірчу Грамоту УНРади і Ради державних секретарів ЗУНР до Директорії, в якій були подані акти, що вели до злуки, зокрема Ухвала УНРади від 3 січня 1919 року про об’єднання ЗУНР і УНР.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 того, як акт прочитали французькою мовою, грамоту вручили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Голові Директорії Володимиру Винниченку.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1" y="2706130"/>
            <a:ext cx="4851098" cy="3332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26473" y="498204"/>
            <a:ext cx="5088789" cy="13961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Церемонія розпочалася о 12:00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Софіївській площі з промови голови делегації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ЗУНР Льва Бачинського.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154" y="3439866"/>
            <a:ext cx="1656205" cy="2070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650941" y="5589778"/>
            <a:ext cx="176041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Бачинський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412" y="282076"/>
            <a:ext cx="1744550" cy="2258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864321" y="2551347"/>
            <a:ext cx="2984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Лонгин Цегельський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910" y="282076"/>
            <a:ext cx="1565707" cy="2117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9246531" y="2270290"/>
            <a:ext cx="1794466" cy="8853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Винниченко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9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893" y="3008070"/>
            <a:ext cx="1454410" cy="2046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498" y="2506848"/>
            <a:ext cx="1449237" cy="1802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930" y="2882347"/>
            <a:ext cx="1737511" cy="2298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7" y="236970"/>
            <a:ext cx="4722091" cy="172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fontAlgn="base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Історична хвилинка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Соборності»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та дізнайся більше про цю дату в історії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  <a:t>ни </a:t>
            </a:r>
            <a:br>
              <a:rPr lang="ru-RU" b="1" i="0" dirty="0" smtClean="0">
                <a:solidFill>
                  <a:srgbClr val="FFFFFF"/>
                </a:solidFill>
                <a:effectLst/>
                <a:latin typeface="Montserrat"/>
              </a:rPr>
            </a:b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7518400" y="4114364"/>
            <a:ext cx="1586269" cy="940653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Симон </a:t>
            </a:r>
          </a:p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Петлюра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5312773" y="4813041"/>
            <a:ext cx="1584023" cy="940653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</a:t>
            </a:r>
          </a:p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Садовський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9832930" y="4672602"/>
            <a:ext cx="1733635" cy="940653"/>
          </a:xfrm>
          <a:prstGeom prst="doubleWave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</a:p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Винниченко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3843" t="9324" r="15378" b="-3774"/>
          <a:stretch>
            <a:fillRect/>
          </a:stretch>
        </p:blipFill>
        <p:spPr>
          <a:xfrm>
            <a:off x="0" y="2068404"/>
            <a:ext cx="5375564" cy="5647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694" y="2419927"/>
            <a:ext cx="2488011" cy="443807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252102" y="402609"/>
            <a:ext cx="5575053" cy="1827193"/>
          </a:xfrm>
          <a:prstGeom prst="cloudCallout">
            <a:avLst>
              <a:gd name="adj1" fmla="val -96551"/>
              <a:gd name="adj2" fmla="val 147780"/>
            </a:avLst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Хто був 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«режисером» свята 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Соборності у 1919 році?</a:t>
            </a:r>
            <a:endParaRPr lang="ru-RU" sz="24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0583" y="3232726"/>
            <a:ext cx="5802744" cy="32213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З-поміж усіх делегацій, що прибули на урочистості, першими з’явилися службовці залізниць із транспарантом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«Слава українським Героям»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Згодом прибули й інші делегації.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 ось керував їхнім розміщенням та всім церемоніалом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артист Микола Садовський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чиїм іменем названо театр у Вінниці.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4109" y="365979"/>
            <a:ext cx="5366328" cy="21452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Софійська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 була наповнена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декораціями, а людей, охочих подивитися на проголошення Акту Злуки, було стільки, що частині довелося забиратися на дерева.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23" y="2619006"/>
            <a:ext cx="4838699" cy="3451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5" y="365979"/>
            <a:ext cx="3702049" cy="2619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192" y="222858"/>
            <a:ext cx="1627773" cy="22252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16522" y="2304971"/>
            <a:ext cx="186711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Садовський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Microsoft Office PowerPoint</Application>
  <PresentationFormat>Широкоэкранный</PresentationFormat>
  <Paragraphs>176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Montserrat</vt:lpstr>
      <vt:lpstr>Segoe Print</vt:lpstr>
      <vt:lpstr>Times New Roman</vt:lpstr>
      <vt:lpstr>Тема Office</vt:lpstr>
      <vt:lpstr>Пізнавальна гра  до Дня Соборності України</vt:lpstr>
      <vt:lpstr>Презентация PowerPoint</vt:lpstr>
      <vt:lpstr>Презентация PowerPoint</vt:lpstr>
      <vt:lpstr>     Історична хвилинка «День Соборності»  Перевір себе та дізнайся більше про цю дату в історії України.  ни  </vt:lpstr>
      <vt:lpstr>     Історична хвилинка «День Соборності»  Перевір себе та дізнайся більше про цю дату в історії України.  ни  </vt:lpstr>
      <vt:lpstr>     Історична хвилинка «День Соборності»  Перевір себе та дізнайся більше про цю дату в історії України.  ни  </vt:lpstr>
      <vt:lpstr>Презентация PowerPoint</vt:lpstr>
      <vt:lpstr>     Історична хвилинка «День Соборності»  Перевір себе та дізнайся більше про цю дату в історії України.  ни  </vt:lpstr>
      <vt:lpstr>Презентация PowerPoint</vt:lpstr>
      <vt:lpstr>     Історична хвилинка «День Соборності»  Перевір себе та дізнайся більше про цю дату в історії України.  ни  </vt:lpstr>
      <vt:lpstr>     Історична хвилинка «День Соборності»  Перевір себе та дізнайся більше про цю дату в історії України.  ни  </vt:lpstr>
      <vt:lpstr>     Історична хвилинка «День Соборності»  Перевір себе та дізнайся більше про цю дату в історії України.  ни  </vt:lpstr>
      <vt:lpstr>     Історична хвилинка «День Соборності»  Перевір себе та дізнайся більше про цю дату в історії України.  ни  </vt:lpstr>
      <vt:lpstr>     Історична хвилинка «День Соборності»  Перевір себе та дізнайся більше про цю дату в історії України.  ни  </vt:lpstr>
      <vt:lpstr>     Історична хвилинка «День Соборності»  Перевір себе та дізнайся більше про цю дату в історії України.  ни  </vt:lpstr>
      <vt:lpstr>     Історична хвилинка «День Соборності»  Перевір себе та дізнайся більше про цю дату в історії України.  ни  </vt:lpstr>
      <vt:lpstr>6 маловідомих цікавих фактів  про Соборність України</vt:lpstr>
      <vt:lpstr>6 маловідомих цікавих фактів  про Соборність України</vt:lpstr>
      <vt:lpstr>6 маловідомих цікавих фактів  про Соборність України</vt:lpstr>
      <vt:lpstr>6 маловідомих цікавих фактів  про Соборність України</vt:lpstr>
      <vt:lpstr>6 маловідомих цікавих фактів  про Соборність України</vt:lpstr>
      <vt:lpstr>Презентация PowerPoint</vt:lpstr>
      <vt:lpstr>Гра «Народ скаже». Поєднай прислів’я</vt:lpstr>
      <vt:lpstr>Розшифруйте слово  «соборність»</vt:lpstr>
      <vt:lpstr>КАРТА «Ми - Україна»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Вікторія</cp:lastModifiedBy>
  <cp:revision>81</cp:revision>
  <dcterms:created xsi:type="dcterms:W3CDTF">2024-01-05T15:30:00Z</dcterms:created>
  <dcterms:modified xsi:type="dcterms:W3CDTF">2025-01-26T12:46:33Z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371871D37A0C430C971BB12B75B9CBD7_12</vt:lpwstr>
  </property>
  <property fmtid="{D5CDD505-2E9C-101B-9397-08002B2CF9AE}" pid="3" name="KSOProductBuildVer">
    <vt:lpwstr>1049-12.2.0.19821</vt:lpwstr>
  </property>
</Properties>
</file>