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59" r:id="rId6"/>
    <p:sldId id="258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5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0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7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F44A-0A89-4346-98A6-AA3A9EF77BF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6482-AB95-4BA9-9508-C1586D79E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«Разом заради миру: повага, безпека та гідність для всіх»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Вчитель-дефектолог: </a:t>
            </a:r>
            <a:r>
              <a:rPr lang="uk-UA" sz="3600" dirty="0" err="1" smtClean="0"/>
              <a:t>Кисєльова</a:t>
            </a:r>
            <a:r>
              <a:rPr lang="uk-UA" sz="3600" dirty="0" smtClean="0"/>
              <a:t> Тетяна Сергіївна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617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r="784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Що таке мир?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Це </a:t>
            </a:r>
            <a:r>
              <a:rPr lang="uk-UA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чисте блакитне небо; це сонечко, що </a:t>
            </a:r>
            <a:r>
              <a:rPr lang="uk-UA" sz="24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зігріває </a:t>
            </a:r>
            <a:r>
              <a:rPr lang="uk-UA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своїми промінцями все навколо; це тиша і спокій, спів соловейка навесні і квіткова стежечка у полі; ліс зі своїми казками і принадами, загадками і відкриттями; це усміхнені очі радісних дітей і батьків, бабусь і дідусів.</a:t>
            </a:r>
          </a:p>
          <a:p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-1"/>
            <a:ext cx="741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r="784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А війна? Що таке війна?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 </a:t>
            </a:r>
            <a:r>
              <a:rPr lang="uk-UA" sz="3200" b="1" i="1" dirty="0">
                <a:solidFill>
                  <a:srgbClr val="002060"/>
                </a:solidFill>
              </a:rPr>
              <a:t>І перед очима відразу — страх,  холод, розруха, біль, сум, печаль, пожежі, страждання, громові вибухи … Це  жах, від якого ніде не можна заховатися.</a:t>
            </a:r>
          </a:p>
          <a:p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F9DA39-E37B-4214-B7C7-8C4DD049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8" y="607337"/>
            <a:ext cx="2818815" cy="3306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52F2A5-92F5-4A79-A0C8-DDCB09F23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74" y="2550695"/>
            <a:ext cx="3096126" cy="33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r="784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002060"/>
                </a:solidFill>
              </a:rPr>
              <a:t>Мир…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Найбільше у світі щастя – це мир, коли люди живуть та спокійно, земля не здригається від вибухів та плачу. Цей день присвячений ідеалам миру, відносинам всередині країни, та відносинам між всіма державами світу, народами.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r="784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21 вересня – Міжнародний день миру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Емблемою Міжнародного дня миру, є білий голуб з оливковою гілкою. Міжнародний день миру відзначають у всьому світі з 1981 року</a:t>
            </a:r>
            <a:r>
              <a:rPr lang="uk-UA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2" y="0"/>
            <a:ext cx="71961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3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743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838" y="4743450"/>
            <a:ext cx="5492489" cy="182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296" y="1471274"/>
            <a:ext cx="5241704" cy="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338"/>
            <a:ext cx="7106653" cy="5534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652" y="1"/>
            <a:ext cx="5085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4747" y="901366"/>
            <a:ext cx="6858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8958" y="90136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188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«Разом заради миру: повага, безпека та гідність для всіх»</vt:lpstr>
      <vt:lpstr>Що таке мир?</vt:lpstr>
      <vt:lpstr>А війна? Що таке війна?</vt:lpstr>
      <vt:lpstr>Мир…</vt:lpstr>
      <vt:lpstr>21 вересня – Міжнародний день миру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Вікторія</cp:lastModifiedBy>
  <cp:revision>10</cp:revision>
  <dcterms:created xsi:type="dcterms:W3CDTF">2024-10-10T18:54:37Z</dcterms:created>
  <dcterms:modified xsi:type="dcterms:W3CDTF">2024-10-13T11:40:52Z</dcterms:modified>
</cp:coreProperties>
</file>