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7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5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7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6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7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4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1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6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1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F1F3-2823-456D-8679-3F061D4B02F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2FBE-AB88-40A5-B809-2EE82B06A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46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495" y="978568"/>
            <a:ext cx="5727032" cy="712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49" y="118069"/>
            <a:ext cx="11836214" cy="67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9.00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Загальнонаціональна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мовчання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Вшановуємо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збройної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5313"/>
            <a:ext cx="10515600" cy="4271962"/>
          </a:xfrm>
        </p:spPr>
      </p:pic>
    </p:spTree>
    <p:extLst>
      <p:ext uri="{BB962C8B-B14F-4D97-AF65-F5344CB8AC3E}">
        <p14:creationId xmlns:p14="http://schemas.microsoft.com/office/powerpoint/2010/main" val="141528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лютого 2014 року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розпочалася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російсько-українська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24 лютого 2022 року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повномаштабне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вимушені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покинути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домівки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супер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нашу перемогу!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7" y="2037347"/>
            <a:ext cx="6844631" cy="45639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38" y="2620482"/>
            <a:ext cx="5168168" cy="28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живемо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подвигам наших супер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захищають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віддають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мирного неба,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могли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" y="2069430"/>
            <a:ext cx="5925333" cy="41556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53" y="2069430"/>
            <a:ext cx="5739062" cy="4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наблизити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2" y="2002089"/>
            <a:ext cx="584565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61" y="1621938"/>
            <a:ext cx="2875297" cy="51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1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075" y="1440890"/>
            <a:ext cx="3307976" cy="13255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02" y="1116106"/>
            <a:ext cx="9384241" cy="3525793"/>
          </a:xfrm>
        </p:spPr>
      </p:pic>
    </p:spTree>
    <p:extLst>
      <p:ext uri="{BB962C8B-B14F-4D97-AF65-F5344CB8AC3E}">
        <p14:creationId xmlns:p14="http://schemas.microsoft.com/office/powerpoint/2010/main" val="299608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5141" y="1062318"/>
            <a:ext cx="3765178" cy="62837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236" y="365125"/>
            <a:ext cx="4634929" cy="6179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5" y="829539"/>
            <a:ext cx="7001434" cy="52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8658" y="1169894"/>
            <a:ext cx="4343401" cy="520794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5946"/>
            <a:ext cx="8673353" cy="6505015"/>
          </a:xfrm>
        </p:spPr>
      </p:pic>
    </p:spTree>
    <p:extLst>
      <p:ext uri="{BB962C8B-B14F-4D97-AF65-F5344CB8AC3E}">
        <p14:creationId xmlns:p14="http://schemas.microsoft.com/office/powerpoint/2010/main" val="236182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вірою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Перемогу!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47" y="1756310"/>
            <a:ext cx="9717505" cy="5101690"/>
          </a:xfrm>
        </p:spPr>
      </p:pic>
    </p:spTree>
    <p:extLst>
      <p:ext uri="{BB962C8B-B14F-4D97-AF65-F5344CB8AC3E}">
        <p14:creationId xmlns:p14="http://schemas.microsoft.com/office/powerpoint/2010/main" val="2885701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109</Words>
  <Application>Microsoft Office PowerPoint</Application>
  <PresentationFormat>Широкоэкранный</PresentationFormat>
  <Paragraphs>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О 9.00 щодня Загальнонаціональна хвилина мовчання. Вшановуємо пам’ять тих, хто загинув у наслідок збройної агресії.</vt:lpstr>
      <vt:lpstr>20 лютого 2014 року розпочалася російсько-українська війна. 24 лютого 2022 року повномаштабне вторгнення. Тисячі людей вимушені були покинути свої домівки. Наші супер герої стали на захист Батьківщини. Ми українці - сильні та незламні. Ми віримо у нашу перемогу!</vt:lpstr>
      <vt:lpstr>Ми живемо завдяки подвигам наших супер героїв - воїнів, які захищають нашу країну. Вони віддають своє життя заради мирного неба, щоб ми могли вільно жити і навчатися.</vt:lpstr>
      <vt:lpstr>Сьогодні кожен українець, навіть домашні улюбленці допомагають наблизити перемогу!</vt:lpstr>
      <vt:lpstr>Презентация PowerPoint</vt:lpstr>
      <vt:lpstr>Презентация PowerPoint</vt:lpstr>
      <vt:lpstr>Презентация PowerPoint</vt:lpstr>
      <vt:lpstr>З вірою у Перемогу!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Вікторія</cp:lastModifiedBy>
  <cp:revision>11</cp:revision>
  <dcterms:created xsi:type="dcterms:W3CDTF">2024-09-09T11:27:38Z</dcterms:created>
  <dcterms:modified xsi:type="dcterms:W3CDTF">2024-12-01T21:53:51Z</dcterms:modified>
</cp:coreProperties>
</file>