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5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2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5222-61F9-41B2-BFC7-C83D3EB79AD5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8223-C1BB-4A5B-9E8D-16E709DB5BF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81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5222-61F9-41B2-BFC7-C83D3EB79AD5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8223-C1BB-4A5B-9E8D-16E709DB5BF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81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5222-61F9-41B2-BFC7-C83D3EB79AD5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8223-C1BB-4A5B-9E8D-16E709DB5BF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01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5222-61F9-41B2-BFC7-C83D3EB79AD5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8223-C1BB-4A5B-9E8D-16E709DB5BF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12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5222-61F9-41B2-BFC7-C83D3EB79AD5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8223-C1BB-4A5B-9E8D-16E709DB5BF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59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5222-61F9-41B2-BFC7-C83D3EB79AD5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8223-C1BB-4A5B-9E8D-16E709DB5BF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75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5222-61F9-41B2-BFC7-C83D3EB79AD5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8223-C1BB-4A5B-9E8D-16E709DB5BF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37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5222-61F9-41B2-BFC7-C83D3EB79AD5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8223-C1BB-4A5B-9E8D-16E709DB5BF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87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5222-61F9-41B2-BFC7-C83D3EB79AD5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8223-C1BB-4A5B-9E8D-16E709DB5BF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43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5222-61F9-41B2-BFC7-C83D3EB79AD5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8223-C1BB-4A5B-9E8D-16E709DB5BF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76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5222-61F9-41B2-BFC7-C83D3EB79AD5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C8223-C1BB-4A5B-9E8D-16E709DB5BF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47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A5222-61F9-41B2-BFC7-C83D3EB79AD5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C8223-C1BB-4A5B-9E8D-16E709DB5BF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42939" y="1666001"/>
            <a:ext cx="87061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7200" dirty="0" smtClean="0"/>
              <a:t>«</a:t>
            </a:r>
            <a:r>
              <a:rPr lang="uk-UA" sz="7200" dirty="0" err="1" smtClean="0"/>
              <a:t>Пам</a:t>
            </a:r>
            <a:r>
              <a:rPr lang="en-US" sz="7200" dirty="0" smtClean="0"/>
              <a:t>’</a:t>
            </a:r>
            <a:r>
              <a:rPr lang="uk-UA" sz="7200" dirty="0" err="1" smtClean="0"/>
              <a:t>ятаємо</a:t>
            </a:r>
            <a:r>
              <a:rPr lang="uk-UA" sz="7200" dirty="0" smtClean="0"/>
              <a:t> минуле заради майбутнього»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7282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35456" y="2160068"/>
            <a:ext cx="88864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877" y="174541"/>
            <a:ext cx="6871317" cy="51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482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98501" y="746975"/>
            <a:ext cx="775308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i="1" dirty="0" smtClean="0">
                <a:solidFill>
                  <a:srgbClr val="0070C0"/>
                </a:solidFill>
              </a:rPr>
              <a:t>В дні травневі, мріями багаті,</a:t>
            </a:r>
          </a:p>
          <a:p>
            <a:r>
              <a:rPr lang="uk-UA" sz="3600" b="1" i="1" dirty="0" smtClean="0">
                <a:solidFill>
                  <a:srgbClr val="0070C0"/>
                </a:solidFill>
              </a:rPr>
              <a:t>Коли щастя хлюпає з пісень,</a:t>
            </a:r>
          </a:p>
          <a:p>
            <a:r>
              <a:rPr lang="uk-UA" sz="3600" b="1" i="1" dirty="0" smtClean="0">
                <a:solidFill>
                  <a:srgbClr val="0070C0"/>
                </a:solidFill>
              </a:rPr>
              <a:t>Ми щороку з</a:t>
            </a:r>
            <a:r>
              <a:rPr lang="uk-UA" sz="3600" b="1" i="1" dirty="0">
                <a:solidFill>
                  <a:srgbClr val="0070C0"/>
                </a:solidFill>
              </a:rPr>
              <a:t>у</a:t>
            </a:r>
            <a:r>
              <a:rPr lang="uk-UA" sz="3600" b="1" i="1" dirty="0" smtClean="0">
                <a:solidFill>
                  <a:srgbClr val="0070C0"/>
                </a:solidFill>
              </a:rPr>
              <a:t>стрічаєм свято –</a:t>
            </a:r>
          </a:p>
          <a:p>
            <a:r>
              <a:rPr lang="uk-UA" sz="3600" b="1" i="1" dirty="0" smtClean="0">
                <a:solidFill>
                  <a:srgbClr val="0070C0"/>
                </a:solidFill>
              </a:rPr>
              <a:t>Перемоги радісної день.</a:t>
            </a:r>
          </a:p>
          <a:p>
            <a:r>
              <a:rPr lang="uk-UA" sz="3600" b="1" i="1" dirty="0" smtClean="0">
                <a:solidFill>
                  <a:srgbClr val="0070C0"/>
                </a:solidFill>
              </a:rPr>
              <a:t>І живуть у пам’яті народу</a:t>
            </a:r>
          </a:p>
          <a:p>
            <a:r>
              <a:rPr lang="uk-UA" sz="3600" b="1" i="1" dirty="0" smtClean="0">
                <a:solidFill>
                  <a:srgbClr val="0070C0"/>
                </a:solidFill>
              </a:rPr>
              <a:t>Його вірні дочки і сини,</a:t>
            </a:r>
          </a:p>
          <a:p>
            <a:r>
              <a:rPr lang="uk-UA" sz="3600" b="1" i="1" dirty="0" smtClean="0">
                <a:solidFill>
                  <a:srgbClr val="0070C0"/>
                </a:solidFill>
              </a:rPr>
              <a:t>Ті, що не вернулися з походів</a:t>
            </a:r>
          </a:p>
          <a:p>
            <a:r>
              <a:rPr lang="uk-UA" sz="3600" b="1" i="1" dirty="0" smtClean="0">
                <a:solidFill>
                  <a:srgbClr val="0070C0"/>
                </a:solidFill>
              </a:rPr>
              <a:t>Грізної, великої війни.</a:t>
            </a:r>
            <a:endParaRPr lang="uk-UA" sz="3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32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983" y="-53427"/>
            <a:ext cx="12287511" cy="69117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3335" y="373487"/>
            <a:ext cx="886066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dirty="0" smtClean="0"/>
              <a:t> Друга світова війна стала найбільш кривавою і жорстокою в історії людства (загинуло від 50 до 85 мільйонів людей). Україна вшановує пам’ять кожного, хто боровся з нацизмом, а також інших жертв війни. </a:t>
            </a:r>
            <a:endParaRPr lang="en-US" sz="4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180" y="1094704"/>
            <a:ext cx="3142445" cy="355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9672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0760" y="283335"/>
            <a:ext cx="64265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err="1" smtClean="0"/>
              <a:t>Надзвичайно</a:t>
            </a:r>
            <a:r>
              <a:rPr lang="ru-RU" sz="4800" dirty="0" smtClean="0"/>
              <a:t> </a:t>
            </a:r>
            <a:r>
              <a:rPr lang="ru-RU" sz="4800" dirty="0" err="1" smtClean="0"/>
              <a:t>важливо</a:t>
            </a:r>
            <a:r>
              <a:rPr lang="ru-RU" sz="4800" dirty="0" smtClean="0"/>
              <a:t> </a:t>
            </a:r>
            <a:r>
              <a:rPr lang="ru-RU" sz="4800" dirty="0" err="1" smtClean="0"/>
              <a:t>згадувати</a:t>
            </a:r>
            <a:r>
              <a:rPr lang="ru-RU" sz="4800" dirty="0" smtClean="0"/>
              <a:t> та </a:t>
            </a:r>
            <a:r>
              <a:rPr lang="ru-RU" sz="4800" dirty="0" err="1" smtClean="0"/>
              <a:t>вшановувати</a:t>
            </a:r>
            <a:r>
              <a:rPr lang="ru-RU" sz="4800" dirty="0" smtClean="0"/>
              <a:t> подвиг </a:t>
            </a:r>
            <a:r>
              <a:rPr lang="ru-RU" sz="4800" dirty="0" err="1" smtClean="0"/>
              <a:t>ветеранів</a:t>
            </a:r>
            <a:r>
              <a:rPr lang="ru-RU" sz="4800" dirty="0" smtClean="0"/>
              <a:t>, </a:t>
            </a:r>
            <a:r>
              <a:rPr lang="ru-RU" sz="4800" dirty="0" err="1" smtClean="0"/>
              <a:t>котрі</a:t>
            </a:r>
            <a:r>
              <a:rPr lang="ru-RU" sz="4800" dirty="0" smtClean="0"/>
              <a:t> </a:t>
            </a:r>
            <a:r>
              <a:rPr lang="ru-RU" sz="4800" dirty="0" err="1" smtClean="0"/>
              <a:t>боролися</a:t>
            </a:r>
            <a:r>
              <a:rPr lang="ru-RU" sz="4800" dirty="0" smtClean="0"/>
              <a:t> з нацизмом і перемогли </a:t>
            </a:r>
            <a:r>
              <a:rPr lang="ru-RU" sz="4800" dirty="0" err="1" smtClean="0"/>
              <a:t>його</a:t>
            </a:r>
            <a:r>
              <a:rPr lang="ru-RU" sz="4800" dirty="0" smtClean="0"/>
              <a:t>.</a:t>
            </a:r>
            <a:endParaRPr lang="en-US" sz="4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318" y="708338"/>
            <a:ext cx="4906852" cy="397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1818" y="218941"/>
            <a:ext cx="870611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dirty="0" smtClean="0"/>
              <a:t>Але не менше заслуговують на увагу та пам’ять інші, кого торкнулась війна – військовополонені, підпільники, діти війни, цивільні, які постраждали від окупації і бойових дій, що прокотилися через їхні міста і села.</a:t>
            </a:r>
            <a:endParaRPr lang="en-US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5081" y="218941"/>
            <a:ext cx="3193482" cy="356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99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5003" y="515155"/>
            <a:ext cx="691595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err="1" smtClean="0"/>
              <a:t>Війна</a:t>
            </a:r>
            <a:r>
              <a:rPr lang="ru-RU" sz="4800" dirty="0" smtClean="0"/>
              <a:t> </a:t>
            </a:r>
            <a:r>
              <a:rPr lang="ru-RU" sz="4800" dirty="0" err="1" smtClean="0"/>
              <a:t>це</a:t>
            </a:r>
            <a:r>
              <a:rPr lang="ru-RU" sz="4800" dirty="0" smtClean="0"/>
              <a:t> не </a:t>
            </a:r>
            <a:r>
              <a:rPr lang="ru-RU" sz="4800" dirty="0" err="1" smtClean="0"/>
              <a:t>лише</a:t>
            </a:r>
            <a:r>
              <a:rPr lang="ru-RU" sz="4800" dirty="0" smtClean="0"/>
              <a:t> танки, </a:t>
            </a:r>
            <a:r>
              <a:rPr lang="ru-RU" sz="4800" dirty="0" err="1" smtClean="0"/>
              <a:t>гармати</a:t>
            </a:r>
            <a:r>
              <a:rPr lang="ru-RU" sz="4800" dirty="0" smtClean="0"/>
              <a:t> і </a:t>
            </a:r>
            <a:r>
              <a:rPr lang="ru-RU" sz="4800" dirty="0" err="1" smtClean="0"/>
              <a:t>видовищні</a:t>
            </a:r>
            <a:r>
              <a:rPr lang="ru-RU" sz="4800" dirty="0" smtClean="0"/>
              <a:t> </a:t>
            </a:r>
            <a:r>
              <a:rPr lang="ru-RU" sz="4800" dirty="0" err="1" smtClean="0"/>
              <a:t>бої</a:t>
            </a:r>
            <a:r>
              <a:rPr lang="ru-RU" sz="4800" dirty="0" smtClean="0"/>
              <a:t> – </a:t>
            </a:r>
            <a:r>
              <a:rPr lang="ru-RU" sz="4800" dirty="0" err="1" smtClean="0"/>
              <a:t>війна</a:t>
            </a:r>
            <a:r>
              <a:rPr lang="ru-RU" sz="4800" dirty="0" smtClean="0"/>
              <a:t> </a:t>
            </a:r>
            <a:r>
              <a:rPr lang="ru-RU" sz="4800" dirty="0" err="1" smtClean="0"/>
              <a:t>це</a:t>
            </a:r>
            <a:r>
              <a:rPr lang="ru-RU" sz="4800" dirty="0" smtClean="0"/>
              <a:t> </a:t>
            </a:r>
            <a:r>
              <a:rPr lang="ru-RU" sz="4800" dirty="0" err="1" smtClean="0"/>
              <a:t>мільйони</a:t>
            </a:r>
            <a:r>
              <a:rPr lang="ru-RU" sz="4800" dirty="0" smtClean="0"/>
              <a:t> маленьких і великих </a:t>
            </a:r>
            <a:r>
              <a:rPr lang="ru-RU" sz="4800" dirty="0" err="1" smtClean="0"/>
              <a:t>людських</a:t>
            </a:r>
            <a:r>
              <a:rPr lang="ru-RU" sz="4800" dirty="0" smtClean="0"/>
              <a:t> </a:t>
            </a:r>
            <a:r>
              <a:rPr lang="ru-RU" sz="4800" dirty="0" err="1" smtClean="0"/>
              <a:t>бід</a:t>
            </a:r>
            <a:r>
              <a:rPr lang="ru-RU" sz="4800" dirty="0" smtClean="0"/>
              <a:t>, </a:t>
            </a:r>
            <a:r>
              <a:rPr lang="ru-RU" sz="4800" dirty="0" err="1" smtClean="0"/>
              <a:t>які</a:t>
            </a:r>
            <a:r>
              <a:rPr lang="ru-RU" sz="4800" dirty="0" smtClean="0"/>
              <a:t> </a:t>
            </a:r>
            <a:r>
              <a:rPr lang="ru-RU" sz="4800" dirty="0" err="1" smtClean="0"/>
              <a:t>тривали</a:t>
            </a:r>
            <a:r>
              <a:rPr lang="ru-RU" sz="4800" dirty="0" smtClean="0"/>
              <a:t> роками. </a:t>
            </a:r>
            <a:endParaRPr lang="en-US" sz="4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490" y="656824"/>
            <a:ext cx="4069195" cy="383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6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4699" y="515155"/>
            <a:ext cx="783035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smtClean="0"/>
              <a:t>Найважливішим підсумком війни має бути вміння цінувати мир, категорично і безкомпромісно захищати його всіма розумними засобами. Наша пам’ять є запобіжником від того, щоб подібні лиха ніколи не повторювалися. </a:t>
            </a:r>
            <a:endParaRPr lang="en-US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481" y="978794"/>
            <a:ext cx="3762778" cy="388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8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7577" y="360609"/>
            <a:ext cx="88864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/>
              <a:t>В сучасній Україні</a:t>
            </a:r>
            <a:r>
              <a:rPr lang="en-US" sz="3200" dirty="0" smtClean="0"/>
              <a:t>  </a:t>
            </a:r>
            <a:r>
              <a:rPr lang="uk-UA" sz="3200" dirty="0" smtClean="0"/>
              <a:t>Червоний мак як символ пам’яті жертв війни вперше використано в Україні у 2014 році. Автором символу є харківський дизайнер Сергій </a:t>
            </a:r>
            <a:r>
              <a:rPr lang="uk-UA" sz="3200" dirty="0" err="1" smtClean="0"/>
              <a:t>Мішакін</a:t>
            </a:r>
            <a:r>
              <a:rPr lang="uk-UA" sz="3200" dirty="0" smtClean="0"/>
              <a:t>. Графічне зображення є своєрідною алюзією: з одного боку воно уособлює квітку маку, з другого – кривавий слід від кулі. Поруч із квіткою розміщено дати початку і закінчення Другої світової війни – 1939–1945 – та гасло “Пам’ятаємо. Перемагаємо”.</a:t>
            </a:r>
            <a:endParaRPr lang="en-US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326524"/>
            <a:ext cx="2910625" cy="323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726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04" y="3219717"/>
            <a:ext cx="2646416" cy="18803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041" y="3219717"/>
            <a:ext cx="1963835" cy="18803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67" y="3219717"/>
            <a:ext cx="2459865" cy="17901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25769" y="605308"/>
            <a:ext cx="97106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/>
              <a:t>                          </a:t>
            </a:r>
            <a:r>
              <a:rPr lang="ru-RU" sz="2800" b="1" i="1" dirty="0" err="1" smtClean="0"/>
              <a:t>Здрастуйте</a:t>
            </a:r>
            <a:r>
              <a:rPr lang="ru-RU" sz="2800" b="1" i="1" dirty="0" smtClean="0"/>
              <a:t> </a:t>
            </a:r>
            <a:r>
              <a:rPr lang="ru-RU" sz="2800" b="1" i="1" dirty="0"/>
              <a:t>, </a:t>
            </a:r>
            <a:r>
              <a:rPr lang="ru-RU" sz="2800" b="1" i="1" dirty="0" err="1"/>
              <a:t>дорогий</a:t>
            </a:r>
            <a:r>
              <a:rPr lang="ru-RU" sz="2800" b="1" i="1" dirty="0"/>
              <a:t> ветеране </a:t>
            </a:r>
            <a:r>
              <a:rPr lang="ru-RU" sz="2800" b="1" i="1" dirty="0" smtClean="0"/>
              <a:t>!</a:t>
            </a:r>
            <a:endParaRPr lang="ru-RU" sz="2800" b="1" i="1" dirty="0"/>
          </a:p>
          <a:p>
            <a:r>
              <a:rPr lang="ru-RU" sz="2800" b="1" i="1" dirty="0" smtClean="0"/>
              <a:t>  </a:t>
            </a:r>
            <a:r>
              <a:rPr lang="ru-RU" sz="2800" b="1" i="1" dirty="0" err="1"/>
              <a:t>Мені</a:t>
            </a:r>
            <a:r>
              <a:rPr lang="ru-RU" sz="2800" b="1" i="1" dirty="0"/>
              <a:t> </a:t>
            </a:r>
            <a:r>
              <a:rPr lang="ru-RU" sz="2800" b="1" i="1" dirty="0" err="1"/>
              <a:t>захотілося</a:t>
            </a:r>
            <a:r>
              <a:rPr lang="ru-RU" sz="2800" b="1" i="1" dirty="0"/>
              <a:t> </a:t>
            </a:r>
            <a:r>
              <a:rPr lang="ru-RU" sz="2800" b="1" i="1" dirty="0" err="1"/>
              <a:t>написати</a:t>
            </a:r>
            <a:r>
              <a:rPr lang="ru-RU" sz="2800" b="1" i="1" dirty="0"/>
              <a:t> </a:t>
            </a:r>
            <a:r>
              <a:rPr lang="ru-RU" sz="2800" b="1" i="1" dirty="0" err="1"/>
              <a:t>цього</a:t>
            </a:r>
            <a:r>
              <a:rPr lang="ru-RU" sz="2800" b="1" i="1" dirty="0"/>
              <a:t> листа, </a:t>
            </a:r>
            <a:r>
              <a:rPr lang="ru-RU" sz="2800" b="1" i="1" dirty="0" err="1"/>
              <a:t>щоб</a:t>
            </a:r>
            <a:r>
              <a:rPr lang="ru-RU" sz="2800" b="1" i="1" dirty="0"/>
              <a:t> </a:t>
            </a:r>
            <a:r>
              <a:rPr lang="ru-RU" sz="2800" b="1" i="1" dirty="0" err="1"/>
              <a:t>сказати</a:t>
            </a:r>
            <a:r>
              <a:rPr lang="ru-RU" sz="2800" b="1" i="1" dirty="0"/>
              <a:t> вам: «</a:t>
            </a:r>
            <a:r>
              <a:rPr lang="ru-RU" sz="2800" b="1" i="1" dirty="0" err="1"/>
              <a:t>Спасибі</a:t>
            </a:r>
            <a:r>
              <a:rPr lang="ru-RU" sz="2800" b="1" i="1" dirty="0"/>
              <a:t>!»  </a:t>
            </a:r>
            <a:r>
              <a:rPr lang="ru-RU" sz="2800" b="1" i="1" dirty="0" err="1"/>
              <a:t>Спасибі</a:t>
            </a:r>
            <a:r>
              <a:rPr lang="ru-RU" sz="2800" b="1" i="1" dirty="0"/>
              <a:t> за наше </a:t>
            </a:r>
            <a:r>
              <a:rPr lang="ru-RU" sz="2800" b="1" i="1" dirty="0" err="1"/>
              <a:t>життя</a:t>
            </a:r>
            <a:r>
              <a:rPr lang="ru-RU" sz="2800" b="1" i="1" dirty="0"/>
              <a:t> і за те, </a:t>
            </a:r>
            <a:r>
              <a:rPr lang="ru-RU" sz="2800" b="1" i="1" dirty="0" err="1"/>
              <a:t>що</a:t>
            </a:r>
            <a:r>
              <a:rPr lang="ru-RU" sz="2800" b="1" i="1" dirty="0"/>
              <a:t> ми </a:t>
            </a:r>
            <a:r>
              <a:rPr lang="ru-RU" sz="2800" b="1" i="1" dirty="0" err="1"/>
              <a:t>живі</a:t>
            </a:r>
            <a:r>
              <a:rPr lang="ru-RU" sz="2800" b="1" i="1" dirty="0"/>
              <a:t>. </a:t>
            </a:r>
            <a:r>
              <a:rPr lang="ru-RU" sz="2800" b="1" i="1" dirty="0" err="1"/>
              <a:t>Ці</a:t>
            </a:r>
            <a:r>
              <a:rPr lang="ru-RU" sz="2800" b="1" i="1" dirty="0"/>
              <a:t> </a:t>
            </a:r>
            <a:r>
              <a:rPr lang="ru-RU" sz="2800" b="1" i="1" dirty="0" err="1"/>
              <a:t>жорстокі</a:t>
            </a:r>
            <a:r>
              <a:rPr lang="ru-RU" sz="2800" b="1" i="1" dirty="0"/>
              <a:t> </a:t>
            </a:r>
            <a:r>
              <a:rPr lang="ru-RU" sz="2800" b="1" i="1" dirty="0" err="1"/>
              <a:t>бої</a:t>
            </a:r>
            <a:r>
              <a:rPr lang="ru-RU" sz="2800" b="1" i="1" dirty="0"/>
              <a:t>, </a:t>
            </a:r>
            <a:r>
              <a:rPr lang="ru-RU" sz="2800" b="1" i="1" dirty="0" err="1"/>
              <a:t>ті</a:t>
            </a:r>
            <a:r>
              <a:rPr lang="ru-RU" sz="2800" b="1" i="1" dirty="0"/>
              <a:t> </a:t>
            </a:r>
            <a:r>
              <a:rPr lang="ru-RU" sz="2800" b="1" i="1" dirty="0" err="1"/>
              <a:t>втрати</a:t>
            </a:r>
            <a:r>
              <a:rPr lang="ru-RU" sz="2800" b="1" i="1" dirty="0"/>
              <a:t>, </a:t>
            </a:r>
            <a:r>
              <a:rPr lang="ru-RU" sz="2800" b="1" i="1" dirty="0" err="1"/>
              <a:t>які</a:t>
            </a:r>
            <a:r>
              <a:rPr lang="ru-RU" sz="2800" b="1" i="1" dirty="0"/>
              <a:t> Вам </a:t>
            </a:r>
            <a:r>
              <a:rPr lang="ru-RU" sz="2800" b="1" i="1" dirty="0" err="1"/>
              <a:t>довелися</a:t>
            </a:r>
            <a:r>
              <a:rPr lang="ru-RU" sz="2800" b="1" i="1" dirty="0"/>
              <a:t> </a:t>
            </a:r>
            <a:r>
              <a:rPr lang="ru-RU" sz="2800" b="1" i="1" dirty="0" err="1"/>
              <a:t>пережити</a:t>
            </a:r>
            <a:r>
              <a:rPr lang="ru-RU" sz="2800" b="1" i="1" dirty="0"/>
              <a:t>, та </a:t>
            </a:r>
            <a:r>
              <a:rPr lang="ru-RU" sz="2800" b="1" i="1" dirty="0" err="1"/>
              <a:t>біль</a:t>
            </a:r>
            <a:r>
              <a:rPr lang="ru-RU" sz="2800" b="1" i="1" dirty="0"/>
              <a:t>. Складно </a:t>
            </a:r>
            <a:r>
              <a:rPr lang="ru-RU" sz="2800" b="1" i="1" dirty="0" err="1"/>
              <a:t>уявити</a:t>
            </a:r>
            <a:r>
              <a:rPr lang="ru-RU" sz="2800" b="1" i="1" dirty="0"/>
              <a:t> </a:t>
            </a:r>
            <a:r>
              <a:rPr lang="ru-RU" sz="2800" b="1" i="1" dirty="0" smtClean="0"/>
              <a:t>той </a:t>
            </a:r>
            <a:r>
              <a:rPr lang="ru-RU" sz="2800" b="1" i="1" dirty="0"/>
              <a:t>час, але я </a:t>
            </a:r>
            <a:r>
              <a:rPr lang="ru-RU" sz="2800" b="1" i="1" dirty="0" err="1"/>
              <a:t>дуже</a:t>
            </a:r>
            <a:r>
              <a:rPr lang="ru-RU" sz="2800" b="1" i="1" dirty="0"/>
              <a:t> </a:t>
            </a:r>
            <a:r>
              <a:rPr lang="ru-RU" sz="2800" b="1" i="1" dirty="0" err="1"/>
              <a:t>вдячна</a:t>
            </a:r>
            <a:r>
              <a:rPr lang="ru-RU" sz="2800" b="1" i="1" dirty="0"/>
              <a:t> Вам за те, </a:t>
            </a:r>
            <a:r>
              <a:rPr lang="ru-RU" sz="2800" b="1" i="1" dirty="0" err="1"/>
              <a:t>що</a:t>
            </a:r>
            <a:r>
              <a:rPr lang="ru-RU" sz="2800" b="1" i="1" dirty="0"/>
              <a:t> ми зараз </a:t>
            </a:r>
            <a:r>
              <a:rPr lang="ru-RU" sz="2800" b="1" i="1" dirty="0" err="1" smtClean="0"/>
              <a:t>живемо</a:t>
            </a:r>
            <a:r>
              <a:rPr lang="uk-UA" sz="2800" b="1" i="1" dirty="0" smtClean="0"/>
              <a:t>!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345664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335</Words>
  <Application>Microsoft Office PowerPoint</Application>
  <PresentationFormat>Широкий екран</PresentationFormat>
  <Paragraphs>17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dnipro_school@outlook.com</cp:lastModifiedBy>
  <cp:revision>11</cp:revision>
  <dcterms:created xsi:type="dcterms:W3CDTF">2021-05-04T14:14:39Z</dcterms:created>
  <dcterms:modified xsi:type="dcterms:W3CDTF">2024-05-11T17:48:55Z</dcterms:modified>
</cp:coreProperties>
</file>