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7" r:id="rId2"/>
    <p:sldId id="294" r:id="rId3"/>
    <p:sldId id="276" r:id="rId4"/>
    <p:sldId id="289" r:id="rId5"/>
    <p:sldId id="286" r:id="rId6"/>
    <p:sldId id="284" r:id="rId7"/>
    <p:sldId id="290" r:id="rId8"/>
    <p:sldId id="291" r:id="rId9"/>
    <p:sldId id="292" r:id="rId10"/>
    <p:sldId id="293" r:id="rId11"/>
    <p:sldId id="283" r:id="rId12"/>
    <p:sldId id="296" r:id="rId13"/>
    <p:sldId id="299" r:id="rId14"/>
    <p:sldId id="298" r:id="rId15"/>
    <p:sldId id="268" r:id="rId16"/>
    <p:sldId id="297" r:id="rId17"/>
    <p:sldId id="280" r:id="rId18"/>
    <p:sldId id="282" r:id="rId19"/>
    <p:sldId id="30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8" autoAdjust="0"/>
    <p:restoredTop sz="94660"/>
  </p:normalViewPr>
  <p:slideViewPr>
    <p:cSldViewPr>
      <p:cViewPr varScale="1">
        <p:scale>
          <a:sx n="81" d="100"/>
          <a:sy n="81" d="100"/>
        </p:scale>
        <p:origin x="139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BFE35-9937-4D31-9B05-8F2423A9CE07}" type="datetimeFigureOut">
              <a:rPr lang="ru-RU"/>
              <a:pPr>
                <a:defRPr/>
              </a:pPr>
              <a:t>04.10.2023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1C9503A-28BC-485A-8E35-3546B6DD79B9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71173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6FC47-EE8C-4F1E-A443-2EF3BAEA1857}" type="datetimeFigureOut">
              <a:rPr lang="ru-RU"/>
              <a:pPr>
                <a:defRPr/>
              </a:pPr>
              <a:t>04.10.2023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CB84E-DD6A-4A2F-AFFD-7CDDFE0B0619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9405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C383D-D33B-4141-B60A-C5C4C4C7813A}" type="datetimeFigureOut">
              <a:rPr lang="ru-RU"/>
              <a:pPr>
                <a:defRPr/>
              </a:pPr>
              <a:t>04.10.2023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471FA-404D-43F4-8E14-619306AD1E17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7139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0FA8E-8CD8-4159-B2EE-DE0AAB185A9E}" type="datetimeFigureOut">
              <a:rPr lang="ru-RU"/>
              <a:pPr>
                <a:defRPr/>
              </a:pPr>
              <a:t>04.10.2023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B84FA-24CF-423C-B069-75E5C0E22A5F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8157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CB1D6-DB57-40C0-AEA6-E1E09DB0EE0A}" type="datetimeFigureOut">
              <a:rPr lang="ru-RU"/>
              <a:pPr>
                <a:defRPr/>
              </a:pPr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2789D35-89F3-4CCF-9105-7FFA7F0A5AA0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89345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C30D-61E9-49A3-9E57-152F318254C8}" type="datetimeFigureOut">
              <a:rPr lang="ru-RU"/>
              <a:pPr>
                <a:defRPr/>
              </a:pPr>
              <a:t>04.10.2023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49E55-77AB-43D5-8189-EDA1283A705F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779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D8ECB-0DB1-4DB1-B0F0-95D5F8AC6300}" type="datetimeFigureOut">
              <a:rPr lang="ru-RU"/>
              <a:pPr>
                <a:defRPr/>
              </a:pPr>
              <a:t>04.10.2023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418AA-DB18-4942-BD46-1BB9F02DE124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7144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90AF4-2176-414D-A627-895F14497370}" type="datetimeFigureOut">
              <a:rPr lang="ru-RU"/>
              <a:pPr>
                <a:defRPr/>
              </a:pPr>
              <a:t>04.10.2023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BBCCE-14E9-445D-9BB2-B38B3207DB34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9786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54580-8724-40F4-953D-676283319D3E}" type="datetimeFigureOut">
              <a:rPr lang="ru-RU"/>
              <a:pPr>
                <a:defRPr/>
              </a:pPr>
              <a:t>04.10.2023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A3738-9679-4B1A-AC1B-31AB0EA97125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1256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EA54B-CF34-4702-8307-F77934F2930A}" type="datetimeFigureOut">
              <a:rPr lang="ru-RU"/>
              <a:pPr>
                <a:defRPr/>
              </a:pPr>
              <a:t>04.10.2023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4E70E-9285-42EA-A486-444F677A586B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7872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1B69E-7178-45AD-812E-E5D4183B915E}" type="datetimeFigureOut">
              <a:rPr lang="ru-RU"/>
              <a:pPr>
                <a:defRPr/>
              </a:pPr>
              <a:t>04.10.2023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4B0EE1E6-037D-4218-AA6F-335AB831AF90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2680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en-US" altLang="uk-UA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D804B3-A44B-46F7-A782-163EE11C7FDB}" type="datetimeFigureOut">
              <a:rPr lang="ru-RU"/>
              <a:pPr>
                <a:defRPr/>
              </a:pPr>
              <a:t>04.10.2023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1B2711FC-438F-4EC2-B302-9C9E3F075208}" type="slidenum">
              <a:rPr lang="ru-RU" altLang="uk-UA"/>
              <a:pPr/>
              <a:t>‹№›</a:t>
            </a:fld>
            <a:endParaRPr lang="ru-RU" altLang="uk-UA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77" r:id="rId2"/>
    <p:sldLayoutId id="2147483886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7" r:id="rId9"/>
    <p:sldLayoutId id="2147483883" r:id="rId10"/>
    <p:sldLayoutId id="21474838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708920"/>
            <a:ext cx="80708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Урок мужності «Герої рідного краю»</a:t>
            </a:r>
          </a:p>
          <a:p>
            <a:r>
              <a:rPr lang="uk-UA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До Дня захисників і захисниць України</a:t>
            </a:r>
            <a:endParaRPr lang="uk-UA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744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 Слова «Слава Україні  —  Героям слава» наразі набули особливого значення, вони адресовані тим, хто зі зброєю в руках захищає східний кордон нашої держави.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5"/>
            <a:ext cx="9156898" cy="685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085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0" descr="Картинки по запросу &quot;фото украин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3562626" cy="5366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1412776"/>
            <a:ext cx="4176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Сергій </a:t>
            </a:r>
            <a:r>
              <a:rPr lang="uk-UA" dirty="0" err="1" smtClean="0"/>
              <a:t>Нігоян</a:t>
            </a:r>
            <a:r>
              <a:rPr lang="uk-UA" dirty="0" smtClean="0"/>
              <a:t> перший з Небесної Сотні загинув 22 січня 2014 року на Майдані у Києві під час Революції Гідності. Отримав звання Герой України, відзначений орденом «Золота Зірка» та медаллю «За жертовність і любов до України» посмертно.</a:t>
            </a: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90872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Герої рідного краю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503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88840"/>
            <a:ext cx="5181640" cy="3300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628800"/>
            <a:ext cx="3096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Олексій </a:t>
            </a:r>
            <a:r>
              <a:rPr lang="uk-UA" dirty="0" err="1" smtClean="0"/>
              <a:t>Хільський</a:t>
            </a:r>
            <a:r>
              <a:rPr lang="uk-UA" dirty="0" smtClean="0"/>
              <a:t> відомий український актор з Кам</a:t>
            </a:r>
            <a:r>
              <a:rPr lang="en-US" dirty="0" smtClean="0"/>
              <a:t>’</a:t>
            </a:r>
            <a:r>
              <a:rPr lang="uk-UA" dirty="0" err="1" smtClean="0"/>
              <a:t>янського</a:t>
            </a:r>
            <a:r>
              <a:rPr lang="uk-UA" dirty="0" smtClean="0"/>
              <a:t> Дніпропетровської області. Десантник звільняв Херсонщину, боронив </a:t>
            </a:r>
            <a:r>
              <a:rPr lang="uk-UA" dirty="0" err="1" smtClean="0"/>
              <a:t>Бахмут</a:t>
            </a:r>
            <a:r>
              <a:rPr lang="uk-UA" dirty="0" smtClean="0"/>
              <a:t> та </a:t>
            </a:r>
            <a:r>
              <a:rPr lang="uk-UA" dirty="0" err="1" smtClean="0"/>
              <a:t>Соледар</a:t>
            </a:r>
            <a:r>
              <a:rPr lang="uk-UA" dirty="0" smtClean="0"/>
              <a:t>. Загинув під час виконання бойового завдання на Запоріжжі.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14741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4456599" cy="5085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2080" y="1988840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Костянтин </a:t>
            </a:r>
            <a:r>
              <a:rPr lang="uk-UA" dirty="0" err="1" smtClean="0"/>
              <a:t>Манжелій</a:t>
            </a:r>
            <a:r>
              <a:rPr lang="uk-UA" dirty="0" smtClean="0"/>
              <a:t> з Новомосковського району Дніпропетровської області був </a:t>
            </a:r>
            <a:r>
              <a:rPr lang="uk-UA" dirty="0" err="1" smtClean="0"/>
              <a:t>гранатометчиком</a:t>
            </a:r>
            <a:r>
              <a:rPr lang="uk-UA" dirty="0" smtClean="0"/>
              <a:t> </a:t>
            </a:r>
            <a:r>
              <a:rPr lang="uk-UA" dirty="0" err="1" smtClean="0"/>
              <a:t>парашутно</a:t>
            </a:r>
            <a:r>
              <a:rPr lang="uk-UA" dirty="0" smtClean="0"/>
              <a:t>-десантної роти. Загинув поблизу </a:t>
            </a:r>
            <a:r>
              <a:rPr lang="uk-UA" dirty="0" err="1" smtClean="0"/>
              <a:t>населенного</a:t>
            </a:r>
            <a:r>
              <a:rPr lang="uk-UA" dirty="0" smtClean="0"/>
              <a:t> пункту </a:t>
            </a:r>
            <a:r>
              <a:rPr lang="uk-UA" dirty="0" err="1" smtClean="0"/>
              <a:t>Новоселівське</a:t>
            </a:r>
            <a:r>
              <a:rPr lang="uk-UA" dirty="0" smtClean="0"/>
              <a:t> Луганської області.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7644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1267" name="Рисунок 1" descr="Несподівано для нас в нашій країні почалася війна… Кожен з нас хотів допомогти своїй Батьківщині хто як міг. До того часу мало хто знав, що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Желто синий фон - 51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Желто синий фон - 51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Обои подсолнухи, подсолнух, otoño, раздел Цветы, размер 1920x1440 - скачать  бесплатно картинку на рабочий стол и телефо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7975" y="836712"/>
            <a:ext cx="872852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Georgia" panose="02040502050405020303" pitchFamily="18" charset="0"/>
              </a:rPr>
              <a:t>Хай буде </a:t>
            </a:r>
            <a:r>
              <a:rPr lang="ru-RU" sz="2800" b="1" dirty="0" err="1">
                <a:latin typeface="Georgia" panose="02040502050405020303" pitchFamily="18" charset="0"/>
              </a:rPr>
              <a:t>щасливою</a:t>
            </a:r>
            <a:r>
              <a:rPr lang="ru-RU" sz="2800" b="1" dirty="0">
                <a:latin typeface="Georgia" panose="02040502050405020303" pitchFamily="18" charset="0"/>
              </a:rPr>
              <a:t> ваша дорога,</a:t>
            </a:r>
            <a:br>
              <a:rPr lang="ru-RU" sz="2800" b="1" dirty="0">
                <a:latin typeface="Georgia" panose="02040502050405020303" pitchFamily="18" charset="0"/>
              </a:rPr>
            </a:br>
            <a:r>
              <a:rPr lang="ru-RU" sz="2800" b="1" dirty="0" err="1">
                <a:latin typeface="Georgia" panose="02040502050405020303" pitchFamily="18" charset="0"/>
              </a:rPr>
              <a:t>Щоб</a:t>
            </a:r>
            <a:r>
              <a:rPr lang="ru-RU" sz="2800" b="1" dirty="0">
                <a:latin typeface="Georgia" panose="02040502050405020303" pitchFamily="18" charset="0"/>
              </a:rPr>
              <a:t> мир </a:t>
            </a:r>
            <a:r>
              <a:rPr lang="ru-RU" sz="2800" b="1" dirty="0" err="1">
                <a:latin typeface="Georgia" panose="02040502050405020303" pitchFamily="18" charset="0"/>
              </a:rPr>
              <a:t>був</a:t>
            </a:r>
            <a:r>
              <a:rPr lang="ru-RU" sz="2800" b="1" dirty="0">
                <a:latin typeface="Georgia" panose="02040502050405020303" pitchFamily="18" charset="0"/>
              </a:rPr>
              <a:t> у </a:t>
            </a:r>
            <a:r>
              <a:rPr lang="ru-RU" sz="2800" b="1" dirty="0" err="1">
                <a:latin typeface="Georgia" panose="02040502050405020303" pitchFamily="18" charset="0"/>
              </a:rPr>
              <a:t>світі</a:t>
            </a:r>
            <a:r>
              <a:rPr lang="ru-RU" sz="2800" b="1" dirty="0">
                <a:latin typeface="Georgia" panose="02040502050405020303" pitchFamily="18" charset="0"/>
              </a:rPr>
              <a:t> і </a:t>
            </a:r>
            <a:r>
              <a:rPr lang="ru-RU" sz="2800" b="1" dirty="0" err="1">
                <a:latin typeface="Georgia" panose="02040502050405020303" pitchFamily="18" charset="0"/>
              </a:rPr>
              <a:t>добрим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був</a:t>
            </a:r>
            <a:r>
              <a:rPr lang="ru-RU" sz="2800" b="1" dirty="0">
                <a:latin typeface="Georgia" panose="02040502050405020303" pitchFamily="18" charset="0"/>
              </a:rPr>
              <a:t> час.</a:t>
            </a:r>
            <a:br>
              <a:rPr lang="ru-RU" sz="2800" b="1" dirty="0">
                <a:latin typeface="Georgia" panose="02040502050405020303" pitchFamily="18" charset="0"/>
              </a:rPr>
            </a:br>
            <a:r>
              <a:rPr lang="ru-RU" sz="2800" b="1" dirty="0" err="1">
                <a:latin typeface="Georgia" panose="02040502050405020303" pitchFamily="18" charset="0"/>
              </a:rPr>
              <a:t>Звертаємось</a:t>
            </a:r>
            <a:r>
              <a:rPr lang="ru-RU" sz="2800" b="1" dirty="0">
                <a:latin typeface="Georgia" panose="02040502050405020303" pitchFamily="18" charset="0"/>
              </a:rPr>
              <a:t> ми з </a:t>
            </a:r>
            <a:r>
              <a:rPr lang="ru-RU" sz="2800" b="1" dirty="0" err="1">
                <a:latin typeface="Georgia" panose="02040502050405020303" pitchFamily="18" charset="0"/>
              </a:rPr>
              <a:t>хвилюванням</a:t>
            </a:r>
            <a:r>
              <a:rPr lang="ru-RU" sz="2800" b="1" dirty="0">
                <a:latin typeface="Georgia" panose="02040502050405020303" pitchFamily="18" charset="0"/>
              </a:rPr>
              <a:t> до Бога,</a:t>
            </a:r>
            <a:br>
              <a:rPr lang="ru-RU" sz="2800" b="1" dirty="0">
                <a:latin typeface="Georgia" panose="02040502050405020303" pitchFamily="18" charset="0"/>
              </a:rPr>
            </a:br>
            <a:r>
              <a:rPr lang="ru-RU" sz="2800" b="1" dirty="0" err="1">
                <a:latin typeface="Georgia" panose="02040502050405020303" pitchFamily="18" charset="0"/>
              </a:rPr>
              <a:t>Щоб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діти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живі</a:t>
            </a:r>
            <a:r>
              <a:rPr lang="ru-RU" sz="2800" b="1" dirty="0">
                <a:latin typeface="Georgia" panose="02040502050405020303" pitchFamily="18" charset="0"/>
              </a:rPr>
              <a:t> повернулись до нас.</a:t>
            </a:r>
            <a:br>
              <a:rPr lang="ru-RU" sz="2800" b="1" dirty="0">
                <a:latin typeface="Georgia" panose="02040502050405020303" pitchFamily="18" charset="0"/>
              </a:rPr>
            </a:br>
            <a:r>
              <a:rPr lang="ru-RU" sz="2800" b="1" dirty="0" err="1">
                <a:latin typeface="Georgia" panose="02040502050405020303" pitchFamily="18" charset="0"/>
              </a:rPr>
              <a:t>Служіть</a:t>
            </a:r>
            <a:r>
              <a:rPr lang="ru-RU" sz="2800" b="1" dirty="0">
                <a:latin typeface="Georgia" panose="02040502050405020303" pitchFamily="18" charset="0"/>
              </a:rPr>
              <a:t> і </a:t>
            </a:r>
            <a:r>
              <a:rPr lang="ru-RU" sz="2800" b="1" dirty="0" err="1">
                <a:latin typeface="Georgia" panose="02040502050405020303" pitchFamily="18" charset="0"/>
              </a:rPr>
              <a:t>мужнійте</a:t>
            </a:r>
            <a:r>
              <a:rPr lang="ru-RU" sz="2800" b="1" dirty="0">
                <a:latin typeface="Georgia" panose="02040502050405020303" pitchFamily="18" charset="0"/>
              </a:rPr>
              <a:t>, старайтесь </a:t>
            </a:r>
            <a:r>
              <a:rPr lang="ru-RU" sz="2800" b="1" dirty="0" err="1">
                <a:latin typeface="Georgia" panose="02040502050405020303" pitchFamily="18" charset="0"/>
              </a:rPr>
              <a:t>щосили</a:t>
            </a:r>
            <a:r>
              <a:rPr lang="ru-RU" sz="2800" b="1" dirty="0">
                <a:latin typeface="Georgia" panose="02040502050405020303" pitchFamily="18" charset="0"/>
              </a:rPr>
              <a:t>,</a:t>
            </a:r>
            <a:br>
              <a:rPr lang="ru-RU" sz="2800" b="1" dirty="0">
                <a:latin typeface="Georgia" panose="02040502050405020303" pitchFamily="18" charset="0"/>
              </a:rPr>
            </a:br>
            <a:r>
              <a:rPr lang="ru-RU" sz="2800" b="1" dirty="0">
                <a:latin typeface="Georgia" panose="02040502050405020303" pitchFamily="18" charset="0"/>
              </a:rPr>
              <a:t>В </a:t>
            </a:r>
            <a:r>
              <a:rPr lang="ru-RU" sz="2800" b="1" dirty="0" err="1">
                <a:latin typeface="Georgia" panose="02040502050405020303" pitchFamily="18" charset="0"/>
              </a:rPr>
              <a:t>майбутньому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це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знадобиться</a:t>
            </a:r>
            <a:r>
              <a:rPr lang="ru-RU" sz="2800" b="1" dirty="0">
                <a:latin typeface="Georgia" panose="02040502050405020303" pitchFamily="18" charset="0"/>
              </a:rPr>
              <a:t> для вас.</a:t>
            </a:r>
            <a:br>
              <a:rPr lang="ru-RU" sz="2800" b="1" dirty="0">
                <a:latin typeface="Georgia" panose="02040502050405020303" pitchFamily="18" charset="0"/>
              </a:rPr>
            </a:br>
            <a:r>
              <a:rPr lang="ru-RU" sz="2800" b="1" dirty="0" err="1">
                <a:latin typeface="Georgia" panose="02040502050405020303" pitchFamily="18" charset="0"/>
              </a:rPr>
              <a:t>Щоб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ваші</a:t>
            </a:r>
            <a:r>
              <a:rPr lang="ru-RU" sz="2800" b="1" dirty="0">
                <a:latin typeface="Georgia" panose="02040502050405020303" pitchFamily="18" charset="0"/>
              </a:rPr>
              <a:t> батьки </a:t>
            </a:r>
            <a:r>
              <a:rPr lang="ru-RU" sz="2800" b="1" dirty="0" err="1">
                <a:latin typeface="Georgia" panose="02040502050405020303" pitchFamily="18" charset="0"/>
              </a:rPr>
              <a:t>були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горді</a:t>
            </a:r>
            <a:r>
              <a:rPr lang="ru-RU" sz="2800" b="1" dirty="0">
                <a:latin typeface="Georgia" panose="02040502050405020303" pitchFamily="18" charset="0"/>
              </a:rPr>
              <a:t> й </a:t>
            </a:r>
            <a:r>
              <a:rPr lang="ru-RU" sz="2800" b="1" dirty="0" err="1">
                <a:latin typeface="Georgia" panose="02040502050405020303" pitchFamily="18" charset="0"/>
              </a:rPr>
              <a:t>раділи</a:t>
            </a:r>
            <a:r>
              <a:rPr lang="ru-RU" sz="2800" b="1" dirty="0">
                <a:latin typeface="Georgia" panose="02040502050405020303" pitchFamily="18" charset="0"/>
              </a:rPr>
              <a:t>,</a:t>
            </a:r>
            <a:br>
              <a:rPr lang="ru-RU" sz="2800" b="1" dirty="0">
                <a:latin typeface="Georgia" panose="02040502050405020303" pitchFamily="18" charset="0"/>
              </a:rPr>
            </a:br>
            <a:r>
              <a:rPr lang="ru-RU" sz="2800" b="1" dirty="0">
                <a:latin typeface="Georgia" panose="02040502050405020303" pitchFamily="18" charset="0"/>
              </a:rPr>
              <a:t>Й </a:t>
            </a:r>
            <a:r>
              <a:rPr lang="ru-RU" sz="2800" b="1" dirty="0" err="1">
                <a:latin typeface="Georgia" panose="02040502050405020303" pitchFamily="18" charset="0"/>
              </a:rPr>
              <a:t>пишалися</a:t>
            </a:r>
            <a:r>
              <a:rPr lang="ru-RU" sz="2800" b="1" dirty="0">
                <a:latin typeface="Georgia" panose="02040502050405020303" pitchFamily="18" charset="0"/>
              </a:rPr>
              <a:t> вами. У </a:t>
            </a:r>
            <a:r>
              <a:rPr lang="ru-RU" sz="2800" b="1" dirty="0" err="1">
                <a:latin typeface="Georgia" panose="02040502050405020303" pitchFamily="18" charset="0"/>
              </a:rPr>
              <a:t>добрий</a:t>
            </a:r>
            <a:r>
              <a:rPr lang="ru-RU" sz="2800" b="1" dirty="0">
                <a:latin typeface="Georgia" panose="02040502050405020303" pitchFamily="18" charset="0"/>
              </a:rPr>
              <a:t> вам час!</a:t>
            </a:r>
            <a:br>
              <a:rPr lang="ru-RU" sz="2800" b="1" dirty="0">
                <a:latin typeface="Georgia" panose="02040502050405020303" pitchFamily="18" charset="0"/>
              </a:rPr>
            </a:br>
            <a:r>
              <a:rPr lang="ru-RU" sz="2800" b="1" dirty="0" err="1">
                <a:latin typeface="Georgia" panose="02040502050405020303" pitchFamily="18" charset="0"/>
              </a:rPr>
              <a:t>Синочки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кохані</a:t>
            </a:r>
            <a:r>
              <a:rPr lang="ru-RU" sz="2800" b="1" dirty="0">
                <a:latin typeface="Georgia" panose="02040502050405020303" pitchFamily="18" charset="0"/>
              </a:rPr>
              <a:t>, сини-соколята!</a:t>
            </a:r>
            <a:br>
              <a:rPr lang="ru-RU" sz="2800" b="1" dirty="0">
                <a:latin typeface="Georgia" panose="02040502050405020303" pitchFamily="18" charset="0"/>
              </a:rPr>
            </a:br>
            <a:r>
              <a:rPr lang="ru-RU" sz="2800" b="1" dirty="0">
                <a:latin typeface="Georgia" panose="02040502050405020303" pitchFamily="18" charset="0"/>
              </a:rPr>
              <a:t>Нехай </a:t>
            </a:r>
            <a:r>
              <a:rPr lang="ru-RU" sz="2800" b="1" dirty="0" err="1">
                <a:latin typeface="Georgia" panose="02040502050405020303" pitchFamily="18" charset="0"/>
              </a:rPr>
              <a:t>переможною</a:t>
            </a:r>
            <a:r>
              <a:rPr lang="ru-RU" sz="2800" b="1" dirty="0">
                <a:latin typeface="Georgia" panose="02040502050405020303" pitchFamily="18" charset="0"/>
              </a:rPr>
              <a:t> буде </a:t>
            </a:r>
            <a:r>
              <a:rPr lang="ru-RU" sz="2800" b="1" dirty="0" err="1">
                <a:latin typeface="Georgia" panose="02040502050405020303" pitchFamily="18" charset="0"/>
              </a:rPr>
              <a:t>війна</a:t>
            </a:r>
            <a:r>
              <a:rPr lang="ru-RU" sz="2800" b="1" dirty="0">
                <a:latin typeface="Georgia" panose="02040502050405020303" pitchFamily="18" charset="0"/>
              </a:rPr>
              <a:t>.</a:t>
            </a:r>
            <a:br>
              <a:rPr lang="ru-RU" sz="2800" b="1" dirty="0">
                <a:latin typeface="Georgia" panose="02040502050405020303" pitchFamily="18" charset="0"/>
              </a:rPr>
            </a:br>
            <a:r>
              <a:rPr lang="ru-RU" sz="2800" b="1" dirty="0" err="1">
                <a:latin typeface="Georgia" panose="02040502050405020303" pitchFamily="18" charset="0"/>
              </a:rPr>
              <a:t>Бо</a:t>
            </a:r>
            <a:r>
              <a:rPr lang="ru-RU" sz="2800" b="1" dirty="0">
                <a:latin typeface="Georgia" panose="02040502050405020303" pitchFamily="18" charset="0"/>
              </a:rPr>
              <a:t> кожного з вас </a:t>
            </a:r>
            <a:r>
              <a:rPr lang="ru-RU" sz="2800" b="1" dirty="0" err="1">
                <a:latin typeface="Georgia" panose="02040502050405020303" pitchFamily="18" charset="0"/>
              </a:rPr>
              <a:t>жде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любов</a:t>
            </a:r>
            <a:r>
              <a:rPr lang="ru-RU" sz="2800" b="1" dirty="0">
                <a:latin typeface="Georgia" panose="02040502050405020303" pitchFamily="18" charset="0"/>
              </a:rPr>
              <a:t>, </a:t>
            </a:r>
            <a:r>
              <a:rPr lang="ru-RU" sz="2800" b="1" dirty="0" err="1">
                <a:latin typeface="Georgia" panose="02040502050405020303" pitchFamily="18" charset="0"/>
              </a:rPr>
              <a:t>рідна</a:t>
            </a:r>
            <a:r>
              <a:rPr lang="ru-RU" sz="2800" b="1" dirty="0">
                <a:latin typeface="Georgia" panose="02040502050405020303" pitchFamily="18" charset="0"/>
              </a:rPr>
              <a:t> хата</a:t>
            </a:r>
            <a:br>
              <a:rPr lang="ru-RU" sz="2800" b="1" dirty="0">
                <a:latin typeface="Georgia" panose="02040502050405020303" pitchFamily="18" charset="0"/>
              </a:rPr>
            </a:br>
            <a:r>
              <a:rPr lang="ru-RU" sz="2800" b="1" dirty="0">
                <a:latin typeface="Georgia" panose="02040502050405020303" pitchFamily="18" charset="0"/>
              </a:rPr>
              <a:t>І </a:t>
            </a:r>
            <a:r>
              <a:rPr lang="ru-RU" sz="2800" b="1" dirty="0" err="1">
                <a:latin typeface="Georgia" panose="02040502050405020303" pitchFamily="18" charset="0"/>
              </a:rPr>
              <a:t>мати</a:t>
            </a:r>
            <a:r>
              <a:rPr lang="ru-RU" sz="2800" b="1" dirty="0">
                <a:latin typeface="Georgia" panose="02040502050405020303" pitchFamily="18" charset="0"/>
              </a:rPr>
              <a:t>, </a:t>
            </a:r>
            <a:r>
              <a:rPr lang="ru-RU" sz="2800" b="1" dirty="0" err="1">
                <a:latin typeface="Georgia" panose="02040502050405020303" pitchFamily="18" charset="0"/>
              </a:rPr>
              <a:t>що</a:t>
            </a:r>
            <a:r>
              <a:rPr lang="ru-RU" sz="2800" b="1" dirty="0">
                <a:latin typeface="Georgia" panose="02040502050405020303" pitchFamily="18" charset="0"/>
              </a:rPr>
              <a:t> в </a:t>
            </a:r>
            <a:r>
              <a:rPr lang="ru-RU" sz="2800" b="1" dirty="0" err="1">
                <a:latin typeface="Georgia" panose="02040502050405020303" pitchFamily="18" charset="0"/>
              </a:rPr>
              <a:t>цілому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світі</a:t>
            </a:r>
            <a:r>
              <a:rPr lang="ru-RU" sz="2800" b="1" dirty="0">
                <a:latin typeface="Georgia" panose="02040502050405020303" pitchFamily="18" charset="0"/>
              </a:rPr>
              <a:t> одна.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85333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8" descr="День защитника Украины, фото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84735" cy="6741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"/>
            <a:ext cx="9144000" cy="68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23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4 жовтня - День Захисника України, День українського козацтва та Свято  Покрови Пресвятої Богородиці | Генеральне консульство України в Люблі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5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День защитника Украины, фото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вято Покрови Пресвятої Богородиці було одним найголовніших свят козаків, за що воно отримало другу назву – Козацька Покрова. Вшанування Пресвятої Богородиці Покрови – захисниці від ворогів та покровительки українського війська – має глибоке коріння в Україні. Ця традиція прийшла до Русі з Візантії разом із запровадженням християнства, а потім перейшла від руських князів до козацтв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" y="0"/>
            <a:ext cx="9158023" cy="685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4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naurok.com.ua/uploads/files/28195/121440/132932_images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" y="0"/>
            <a:ext cx="9137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131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7" descr="Картинки по запросу &quot;фото казаков украин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naurok.com.ua/uploads/files/45180/198884/214929_images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27" y="0"/>
            <a:ext cx="91625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45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озацька молодь постійно розвивала свої природні здібності за допомогою таких фізичних вправ, як їзда верхи, перехід через яр чи річку по стовбуру дерева, стрибки через мотузку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6" y="18972"/>
            <a:ext cx="9128815" cy="683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958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Вправні козаки хвацько рубаються шаблею дарма , що не Січ , а Майдан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" y="116632"/>
            <a:ext cx="914025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077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115</Words>
  <Application>Microsoft Office PowerPoint</Application>
  <PresentationFormat>Екран (4:3)</PresentationFormat>
  <Paragraphs>7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Constantia</vt:lpstr>
      <vt:lpstr>Georgia</vt:lpstr>
      <vt:lpstr>Wingdings 2</vt:lpstr>
      <vt:lpstr>Поток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Multimediya1</dc:creator>
  <cp:lastModifiedBy>dnipro_school@outlook.com</cp:lastModifiedBy>
  <cp:revision>42</cp:revision>
  <dcterms:created xsi:type="dcterms:W3CDTF">2008-11-13T16:06:49Z</dcterms:created>
  <dcterms:modified xsi:type="dcterms:W3CDTF">2023-10-04T16:29:20Z</dcterms:modified>
</cp:coreProperties>
</file>