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85" r:id="rId2"/>
    <p:sldId id="286" r:id="rId3"/>
    <p:sldId id="287" r:id="rId4"/>
    <p:sldId id="258" r:id="rId5"/>
    <p:sldId id="257" r:id="rId6"/>
    <p:sldId id="270" r:id="rId7"/>
    <p:sldId id="291" r:id="rId8"/>
    <p:sldId id="289" r:id="rId9"/>
    <p:sldId id="284" r:id="rId10"/>
    <p:sldId id="292" r:id="rId11"/>
    <p:sldId id="269" r:id="rId12"/>
    <p:sldId id="273" r:id="rId13"/>
    <p:sldId id="293" r:id="rId14"/>
    <p:sldId id="288" r:id="rId15"/>
    <p:sldId id="274" r:id="rId16"/>
    <p:sldId id="278" r:id="rId17"/>
    <p:sldId id="280" r:id="rId18"/>
    <p:sldId id="275" r:id="rId19"/>
    <p:sldId id="283" r:id="rId20"/>
    <p:sldId id="29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CFFB1-7BEB-4D3B-A03D-7B24AD081CCA}" type="datetimeFigureOut">
              <a:rPr lang="ru-RU" smtClean="0"/>
              <a:pPr/>
              <a:t>06.10.2023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A5E4-3F2B-4687-B906-8B9D9021308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7A5E4-3F2B-4687-B906-8B9D9021308D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F75048-2149-44B6-8B9E-45F5DE08C38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6E80F2-68BE-44BC-B1DD-D9749C928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ocuments\&#1042;&#1096;&#1072;&#1085;&#1091;&#1074;&#1072;&#1085;&#1085;&#1103;%20&#1087;&#1072;&#1084;'&#1103;&#1090;&#1110;%20&#1079;&#1072;&#1075;&#1080;&#1073;&#1083;&#1080;&#1093;%20-%20&#1079;&#1072;&#1075;&#1072;&#1083;&#1100;&#1085;&#1086;&#1085;&#1072;&#1094;&#1110;&#1086;&#1085;&#1072;&#1083;&#1100;&#1085;&#1072;%20&#1061;&#1042;&#1048;&#1051;&#1048;&#1053;&#1040;%20&#1052;&#1054;&#1042;&#1063;&#1040;&#1053;&#1053;&#1071;%20&#1074;%20&#1059;&#1082;&#1088;&#1072;&#1111;&#1085;&#1110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krinform.ua/tag-verhovna-rad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D990A-40E4-4971-8CBE-023728A4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33BF0-A2C0-4F28-8978-FF56F7A842AD}"/>
              </a:ext>
            </a:extLst>
          </p:cNvPr>
          <p:cNvSpPr txBox="1"/>
          <p:nvPr/>
        </p:nvSpPr>
        <p:spPr>
          <a:xfrm>
            <a:off x="1153551" y="647114"/>
            <a:ext cx="104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>
                <a:solidFill>
                  <a:srgbClr val="FFFF00"/>
                </a:solidFill>
              </a:rPr>
              <a:t>«Герої рідного краю»</a:t>
            </a:r>
          </a:p>
          <a:p>
            <a:pPr algn="ctr"/>
            <a:r>
              <a:rPr lang="uk-UA" sz="6000" i="1" dirty="0">
                <a:solidFill>
                  <a:srgbClr val="FFFF00"/>
                </a:solidFill>
              </a:rPr>
              <a:t>День захисників і захисниць України </a:t>
            </a:r>
            <a:endParaRPr lang="ru-RU" sz="6000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E538B-044E-4B74-AB58-078AA5CBB2B2}"/>
              </a:ext>
            </a:extLst>
          </p:cNvPr>
          <p:cNvSpPr txBox="1"/>
          <p:nvPr/>
        </p:nvSpPr>
        <p:spPr>
          <a:xfrm>
            <a:off x="7568418" y="4389120"/>
            <a:ext cx="437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:вчитель 6-Б класу </a:t>
            </a:r>
          </a:p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Красницька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0D4060-C25F-407C-9A73-7DA4D4019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3295400"/>
            <a:ext cx="5049380" cy="3562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64405" y="376206"/>
            <a:ext cx="483640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Щодня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наші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захисники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боронять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захищаючи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землю,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Незалежність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кожного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Щохвилини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ризикуючи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власним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вони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оберігають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спокій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мільйонів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стану,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визначальним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недоторканості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покладена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відвернення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нависла над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нашою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відсіч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порятунок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в’язниць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віримо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нашіх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висловлюємо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щиру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вдячність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за те,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вдень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 вони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охороняють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людей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похилого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взірцем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відваги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мужності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5" name="Picture 11" descr="Дякуємо, наші захисники, за Вашу неймовірну роботу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401" y="964703"/>
            <a:ext cx="67437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5834495" cy="5181599"/>
          </a:xfrm>
          <a:prstGeom prst="rect">
            <a:avLst/>
          </a:prstGeom>
        </p:spPr>
      </p:pic>
      <p:pic>
        <p:nvPicPr>
          <p:cNvPr id="9218" name="Picture 2" descr="Слава Україні! Героям Слава! | Ukrainian art, Ukraine, Azov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40915" y="1532885"/>
            <a:ext cx="6000750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1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886691"/>
            <a:ext cx="8201890" cy="50945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24511" y="980502"/>
            <a:ext cx="319489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— 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слава»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55" y="205244"/>
            <a:ext cx="49025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Наш </a:t>
            </a:r>
            <a:r>
              <a:rPr lang="ru-RU" sz="2400" dirty="0" err="1">
                <a:solidFill>
                  <a:srgbClr val="FFFF00"/>
                </a:solidFill>
              </a:rPr>
              <a:t>обов’язок</a:t>
            </a:r>
            <a:r>
              <a:rPr lang="ru-RU" sz="2400" dirty="0">
                <a:solidFill>
                  <a:srgbClr val="FFFF00"/>
                </a:solidFill>
              </a:rPr>
              <a:t>- </a:t>
            </a:r>
            <a:r>
              <a:rPr lang="ru-RU" sz="2400" dirty="0" err="1">
                <a:solidFill>
                  <a:srgbClr val="FFFF00"/>
                </a:solidFill>
              </a:rPr>
              <a:t>завжди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пам’ятати</a:t>
            </a:r>
            <a:r>
              <a:rPr lang="ru-RU" sz="2400" dirty="0">
                <a:solidFill>
                  <a:srgbClr val="FFFF00"/>
                </a:solidFill>
              </a:rPr>
              <a:t> про </a:t>
            </a:r>
            <a:r>
              <a:rPr lang="ru-RU" sz="2400" dirty="0" err="1">
                <a:solidFill>
                  <a:srgbClr val="FFFF00"/>
                </a:solidFill>
              </a:rPr>
              <a:t>мужніх</a:t>
            </a:r>
            <a:r>
              <a:rPr lang="uk-UA" sz="2400" dirty="0">
                <a:solidFill>
                  <a:srgbClr val="FFFF00"/>
                </a:solidFill>
              </a:rPr>
              <a:t> захисників України, які загинули в боротьбі за незалежність, суверенітет і територіальну цілісність України. 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uk-UA" sz="2400" dirty="0">
                <a:solidFill>
                  <a:srgbClr val="FFFF00"/>
                </a:solidFill>
              </a:rPr>
              <a:t>Вшануємо пам’ять захисників України </a:t>
            </a:r>
            <a:r>
              <a:rPr lang="uk-UA" sz="2400" dirty="0">
                <a:solidFill>
                  <a:schemeClr val="bg1"/>
                </a:solidFill>
              </a:rPr>
              <a:t>хвилиною мовчання</a:t>
            </a:r>
            <a:r>
              <a:rPr lang="uk-UA" sz="2400" dirty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 Молитвою, </a:t>
            </a:r>
            <a:r>
              <a:rPr lang="ru-RU" sz="2400" dirty="0" err="1">
                <a:solidFill>
                  <a:srgbClr val="FFFF00"/>
                </a:solidFill>
              </a:rPr>
              <a:t>добрим</a:t>
            </a:r>
            <a:r>
              <a:rPr lang="ru-RU" sz="2400" dirty="0">
                <a:solidFill>
                  <a:srgbClr val="FFFF00"/>
                </a:solidFill>
              </a:rPr>
              <a:t> словом, </a:t>
            </a:r>
            <a:r>
              <a:rPr lang="ru-RU" sz="2400" dirty="0" err="1">
                <a:solidFill>
                  <a:srgbClr val="FFFF00"/>
                </a:solidFill>
              </a:rPr>
              <a:t>згадайте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Героїв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які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боролися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віддали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життя</a:t>
            </a:r>
            <a:r>
              <a:rPr lang="ru-RU" sz="2400" dirty="0">
                <a:solidFill>
                  <a:srgbClr val="FFFF00"/>
                </a:solidFill>
              </a:rPr>
              <a:t> за долю </a:t>
            </a:r>
            <a:r>
              <a:rPr lang="ru-RU" sz="2400" dirty="0" err="1">
                <a:solidFill>
                  <a:srgbClr val="FFFF00"/>
                </a:solidFill>
              </a:rPr>
              <a:t>України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і</a:t>
            </a:r>
            <a:r>
              <a:rPr lang="ru-RU" sz="2400" dirty="0">
                <a:solidFill>
                  <a:srgbClr val="FFFF00"/>
                </a:solidFill>
              </a:rPr>
              <a:t> наше </a:t>
            </a:r>
            <a:r>
              <a:rPr lang="ru-RU" sz="2400" dirty="0" err="1">
                <a:solidFill>
                  <a:srgbClr val="FFFF00"/>
                </a:solidFill>
              </a:rPr>
              <a:t>майбутнє</a:t>
            </a:r>
            <a:r>
              <a:rPr lang="ru-RU" sz="2400" dirty="0">
                <a:solidFill>
                  <a:srgbClr val="FFFF00"/>
                </a:solidFill>
              </a:rPr>
              <a:t>. Господь </a:t>
            </a:r>
            <a:r>
              <a:rPr lang="ru-RU" sz="2400" dirty="0" err="1">
                <a:solidFill>
                  <a:srgbClr val="FFFF00"/>
                </a:solidFill>
              </a:rPr>
              <a:t>відкрив</a:t>
            </a:r>
            <a:r>
              <a:rPr lang="ru-RU" sz="2400" dirty="0">
                <a:solidFill>
                  <a:srgbClr val="FFFF00"/>
                </a:solidFill>
              </a:rPr>
              <a:t> перед ними </a:t>
            </a:r>
            <a:r>
              <a:rPr lang="ru-RU" sz="2400" dirty="0" err="1">
                <a:solidFill>
                  <a:srgbClr val="FFFF00"/>
                </a:solidFill>
              </a:rPr>
              <a:t>двері</a:t>
            </a:r>
            <a:r>
              <a:rPr lang="ru-RU" sz="2400" dirty="0">
                <a:solidFill>
                  <a:srgbClr val="FFFF00"/>
                </a:solidFill>
              </a:rPr>
              <a:t> раю, </a:t>
            </a:r>
            <a:r>
              <a:rPr lang="ru-RU" sz="2400" dirty="0" err="1">
                <a:solidFill>
                  <a:srgbClr val="FFFF00"/>
                </a:solidFill>
              </a:rPr>
              <a:t>бо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пішли</a:t>
            </a:r>
            <a:r>
              <a:rPr lang="ru-RU" sz="2400" dirty="0">
                <a:solidFill>
                  <a:srgbClr val="FFFF00"/>
                </a:solidFill>
              </a:rPr>
              <a:t> вони на небо </a:t>
            </a:r>
            <a:r>
              <a:rPr lang="ru-RU" sz="2400" dirty="0" err="1">
                <a:solidFill>
                  <a:srgbClr val="FFFF00"/>
                </a:solidFill>
              </a:rPr>
              <a:t>нескореними</a:t>
            </a:r>
            <a:r>
              <a:rPr lang="ru-RU" sz="2400" dirty="0">
                <a:solidFill>
                  <a:srgbClr val="FFFF00"/>
                </a:solidFill>
              </a:rPr>
              <a:t>...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Вічна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пам'ять</a:t>
            </a:r>
            <a:r>
              <a:rPr lang="ru-RU" sz="2400" dirty="0">
                <a:solidFill>
                  <a:srgbClr val="FFFF00"/>
                </a:solidFill>
              </a:rPr>
              <a:t>! Слава Героям!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ГЕРОЇ НЕ ВМИРАЮТЬ!</a:t>
            </a:r>
          </a:p>
        </p:txBody>
      </p:sp>
      <p:sp>
        <p:nvSpPr>
          <p:cNvPr id="48130" name="AutoShape 2" descr="Герої не вмирають...» - інтернет-меморіал вінничанам загиблим в АТО і на  Майдані : 24:10:2015 - 20 хвилин Вінни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Герої не вмирають...» - інтернет-меморіал вінничанам загиблим в АТО і на  Майдані : 24:10:2015 - 20 хвилин Вінни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4" name="AutoShape 6" descr="espreso.tv - Друзі, сьогодні День Героїв Небесної Сотні. ⠀ Герої не вмирають,  доки пам'ять про них житиме у наших серцях 🇺🇦🕯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6" name="Picture 8" descr="Герої не вмирають – просто йдуть з Майдану в небо… (Небесній сотні  присвячуєтьс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708" y="0"/>
            <a:ext cx="705729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Вшанування пам'яті загиблих - загальнонаціональна ХВИЛИНА МОВЧАННЯ в Україні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69" y="0"/>
            <a:ext cx="11850478" cy="6665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145" y="152400"/>
            <a:ext cx="51538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кордоном.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амуніцію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самовідданості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 зображенні може бути: 9 людей, люди стоять, на відкритому повітрі та текст «F NOTHING TC WE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82" y="1178805"/>
            <a:ext cx="6492605" cy="4869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12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ображенні може бути: 1 особа та на відкритому повітр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02" y="761999"/>
            <a:ext cx="4876800" cy="6096001"/>
          </a:xfrm>
          <a:prstGeom prst="rect">
            <a:avLst/>
          </a:prstGeom>
          <a:noFill/>
        </p:spPr>
      </p:pic>
      <p:pic>
        <p:nvPicPr>
          <p:cNvPr id="3" name="Picture 2" descr="На зображенні може бути: 6 людей, люди стоять, на відкритому повітрі та текст «слава 3Cy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328" y="486352"/>
            <a:ext cx="4650666" cy="620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На зображенні може бути: 8 людей, люди стоять та на відкритому повітр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37" y="1050342"/>
            <a:ext cx="6632154" cy="4974116"/>
          </a:xfrm>
          <a:prstGeom prst="rect">
            <a:avLst/>
          </a:prstGeom>
          <a:noFill/>
        </p:spPr>
      </p:pic>
      <p:pic>
        <p:nvPicPr>
          <p:cNvPr id="4" name="Picture 2" descr="На зображенні може бути: 6 людей, люди стоять та на відкритому повітрі"/>
          <p:cNvPicPr>
            <a:picLocks noChangeAspect="1" noChangeArrowheads="1"/>
          </p:cNvPicPr>
          <p:nvPr/>
        </p:nvPicPr>
        <p:blipFill>
          <a:blip r:embed="rId3"/>
          <a:srcRect t="8171" b="21937"/>
          <a:stretch>
            <a:fillRect/>
          </a:stretch>
        </p:blipFill>
        <p:spPr bwMode="auto">
          <a:xfrm>
            <a:off x="7008067" y="330505"/>
            <a:ext cx="5010150" cy="622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01" y="1498293"/>
            <a:ext cx="7158881" cy="40587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792" y="784418"/>
            <a:ext cx="34482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захисники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герої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Ми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вітаємо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вас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святом та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вклоняємося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вашій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мужності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Ваша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незламність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символ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духу. Символ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перемоги, яка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за нами!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Дякуємо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вам! 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8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День защитника Украины, фото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99CB80-0EC6-4301-AAB2-B5D4F068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A32BD9-D30E-4949-9394-9ED3A876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" b="20615"/>
          <a:stretch/>
        </p:blipFill>
        <p:spPr>
          <a:xfrm>
            <a:off x="0" y="0"/>
            <a:ext cx="4642338" cy="3545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4E2FD-6CA6-4C2A-A20E-36765FFAB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 b="30350"/>
          <a:stretch/>
        </p:blipFill>
        <p:spPr>
          <a:xfrm>
            <a:off x="4642338" y="98475"/>
            <a:ext cx="7549662" cy="3447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3CA6F-A8B0-437F-8EE3-BB2A4C8F9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5499"/>
            <a:ext cx="5528603" cy="3249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5D34E5-95F1-4081-97F4-B562D76A0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r="3436" b="21231"/>
          <a:stretch/>
        </p:blipFill>
        <p:spPr>
          <a:xfrm>
            <a:off x="5528602" y="3545499"/>
            <a:ext cx="6663398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60" y="435010"/>
            <a:ext cx="53101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захисниць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свято,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Започатковано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2014 року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президентським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указом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"День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захисника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". 14 липня 2021 року 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Верховна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Рада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України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перейменувала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свято на День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захисниць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Сьогодні - День захисників і захисниць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565" y="1471535"/>
            <a:ext cx="6000750" cy="34290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3B578F-C09E-4086-8506-752A3BC50E14}"/>
              </a:ext>
            </a:extLst>
          </p:cNvPr>
          <p:cNvSpPr txBox="1"/>
          <p:nvPr/>
        </p:nvSpPr>
        <p:spPr>
          <a:xfrm>
            <a:off x="495760" y="3165231"/>
            <a:ext cx="53101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dirty="0">
              <a:ln w="3155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перейменування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свята</a:t>
            </a:r>
          </a:p>
          <a:p>
            <a:pPr algn="ctr"/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«День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захисниць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 </a:t>
            </a:r>
            <a:r>
              <a:rPr lang="ru-RU" sz="2800" dirty="0" err="1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800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06438"/>
            <a:ext cx="6772275" cy="552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8218" y="1160364"/>
            <a:ext cx="4779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 за все,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греко-католики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8219" y="3060839"/>
            <a:ext cx="47798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русинів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Аскольдом взяло в облогу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нополь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людьми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50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9381" y="824530"/>
            <a:ext cx="4322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Покрова.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1127" y="2148289"/>
            <a:ext cx="4131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14 жовтня – День Українського козацтва | То є Льві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9930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40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10" y="221672"/>
            <a:ext cx="4742100" cy="4613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6" y="221672"/>
            <a:ext cx="6068290" cy="4613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991" y="5017680"/>
            <a:ext cx="980209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Козацька молодь постійно розвивала свої природні здібності за допомогою таких фізичних вправ, як їзда верхи, перехід через яр чи річку по стовбуру дерева, стрибки через мотузку.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4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лютого 2022 року...Початок відкритої і повномасштабної війни Росії проти  України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7" y="24500"/>
            <a:ext cx="12148443" cy="68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35" y="339012"/>
            <a:ext cx="5589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24 лютого 2022 року </a:t>
            </a:r>
            <a:r>
              <a:rPr lang="ru-RU" sz="2400" b="1" dirty="0" err="1">
                <a:solidFill>
                  <a:srgbClr val="FFFF00"/>
                </a:solidFill>
              </a:rPr>
              <a:t>близько</a:t>
            </a:r>
            <a:r>
              <a:rPr lang="ru-RU" sz="2400" b="1" dirty="0">
                <a:solidFill>
                  <a:srgbClr val="FFFF00"/>
                </a:solidFill>
              </a:rPr>
              <a:t> 5 </a:t>
            </a:r>
            <a:r>
              <a:rPr lang="ru-RU" sz="2400" b="1" dirty="0" err="1">
                <a:solidFill>
                  <a:srgbClr val="FFFF00"/>
                </a:solidFill>
              </a:rPr>
              <a:t>години</a:t>
            </a:r>
            <a:r>
              <a:rPr lang="ru-RU" sz="2400" b="1" dirty="0">
                <a:solidFill>
                  <a:srgbClr val="FFFF00"/>
                </a:solidFill>
              </a:rPr>
              <a:t> ранку </a:t>
            </a:r>
            <a:r>
              <a:rPr lang="ru-RU" sz="2400" b="1" dirty="0" err="1">
                <a:solidFill>
                  <a:srgbClr val="FFFF00"/>
                </a:solidFill>
              </a:rPr>
              <a:t>путін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оголосив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війну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Україні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Одразу</a:t>
            </a:r>
            <a:r>
              <a:rPr lang="ru-RU" sz="2400" b="1" dirty="0">
                <a:solidFill>
                  <a:srgbClr val="FFFF00"/>
                </a:solidFill>
              </a:rPr>
              <a:t> ж </a:t>
            </a:r>
            <a:r>
              <a:rPr lang="ru-RU" sz="2400" b="1" dirty="0" err="1">
                <a:solidFill>
                  <a:srgbClr val="FFFF00"/>
                </a:solidFill>
              </a:rPr>
              <a:t>російські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війська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розпочали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інтенсивні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обстріли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підрозділів</a:t>
            </a:r>
            <a:r>
              <a:rPr lang="ru-RU" sz="2400" b="1" dirty="0">
                <a:solidFill>
                  <a:srgbClr val="FFFF00"/>
                </a:solidFill>
              </a:rPr>
              <a:t> ЗСУ на </a:t>
            </a:r>
            <a:r>
              <a:rPr lang="ru-RU" sz="2400" b="1" dirty="0" err="1">
                <a:solidFill>
                  <a:srgbClr val="FFFF00"/>
                </a:solidFill>
              </a:rPr>
              <a:t>сході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країни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перетнули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північно-східні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кордони</a:t>
            </a:r>
            <a:r>
              <a:rPr lang="ru-RU" sz="2400" b="1" dirty="0">
                <a:solidFill>
                  <a:srgbClr val="FFFF00"/>
                </a:solidFill>
              </a:rPr>
              <a:t>, а </a:t>
            </a:r>
            <a:r>
              <a:rPr lang="ru-RU" sz="2400" b="1" dirty="0" err="1">
                <a:solidFill>
                  <a:srgbClr val="FFFF00"/>
                </a:solidFill>
              </a:rPr>
              <a:t>також</a:t>
            </a:r>
            <a:r>
              <a:rPr lang="ru-RU" sz="2400" b="1" dirty="0">
                <a:solidFill>
                  <a:srgbClr val="FFFF00"/>
                </a:solidFill>
              </a:rPr>
              <a:t> нанесли </a:t>
            </a:r>
            <a:r>
              <a:rPr lang="ru-RU" sz="2400" b="1" dirty="0" err="1">
                <a:solidFill>
                  <a:srgbClr val="FFFF00"/>
                </a:solidFill>
              </a:rPr>
              <a:t>ракетно-бомбові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удари</a:t>
            </a:r>
            <a:r>
              <a:rPr lang="ru-RU" sz="2400" b="1" dirty="0">
                <a:solidFill>
                  <a:srgbClr val="FFFF00"/>
                </a:solidFill>
              </a:rPr>
              <a:t> по </a:t>
            </a:r>
            <a:r>
              <a:rPr lang="ru-RU" sz="2400" b="1" dirty="0" err="1">
                <a:solidFill>
                  <a:srgbClr val="FFFF00"/>
                </a:solidFill>
              </a:rPr>
              <a:t>аеродромах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</a:t>
            </a:r>
            <a:r>
              <a:rPr lang="ru-RU" sz="2400" b="1" dirty="0">
                <a:solidFill>
                  <a:srgbClr val="FFFF00"/>
                </a:solidFill>
              </a:rPr>
              <a:t> складах </a:t>
            </a:r>
            <a:r>
              <a:rPr lang="ru-RU" sz="2400" b="1" dirty="0" err="1">
                <a:solidFill>
                  <a:srgbClr val="FFFF00"/>
                </a:solidFill>
              </a:rPr>
              <a:t>зброї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майже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</a:rPr>
              <a:t>всій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території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України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Верховна</a:t>
            </a:r>
            <a:r>
              <a:rPr lang="ru-RU" sz="2400" b="1" dirty="0">
                <a:solidFill>
                  <a:srgbClr val="FFFF00"/>
                </a:solidFill>
              </a:rPr>
              <a:t> Рада </a:t>
            </a:r>
            <a:r>
              <a:rPr lang="ru-RU" sz="2400" b="1" dirty="0" err="1">
                <a:solidFill>
                  <a:srgbClr val="FFFF00"/>
                </a:solidFill>
              </a:rPr>
              <a:t>України</a:t>
            </a:r>
            <a:r>
              <a:rPr lang="ru-RU" sz="2400" b="1" dirty="0">
                <a:solidFill>
                  <a:srgbClr val="FFFF00"/>
                </a:solidFill>
              </a:rPr>
              <a:t> одноголосно </a:t>
            </a:r>
            <a:r>
              <a:rPr lang="ru-RU" sz="2400" b="1" dirty="0" err="1">
                <a:solidFill>
                  <a:srgbClr val="FFFF00"/>
                </a:solidFill>
              </a:rPr>
              <a:t>ухвалила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запровадження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воєнного</a:t>
            </a:r>
            <a:r>
              <a:rPr lang="ru-RU" sz="2400" b="1" dirty="0">
                <a:solidFill>
                  <a:srgbClr val="FFFF00"/>
                </a:solidFill>
              </a:rPr>
              <a:t> стану.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З тих </a:t>
            </a:r>
            <a:r>
              <a:rPr lang="ru-RU" sz="2400" b="1" dirty="0" err="1">
                <a:solidFill>
                  <a:srgbClr val="FFFF00"/>
                </a:solidFill>
              </a:rPr>
              <a:t>пір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кожна</a:t>
            </a:r>
            <a:r>
              <a:rPr lang="ru-RU" sz="2400" b="1" dirty="0">
                <a:solidFill>
                  <a:srgbClr val="FFFF00"/>
                </a:solidFill>
              </a:rPr>
              <a:t> громада, </a:t>
            </a:r>
            <a:r>
              <a:rPr lang="ru-RU" sz="2400" b="1" dirty="0" err="1">
                <a:solidFill>
                  <a:srgbClr val="FFFF00"/>
                </a:solidFill>
              </a:rPr>
              <a:t>кожен</a:t>
            </a:r>
            <a:r>
              <a:rPr lang="ru-RU" sz="2400" b="1" dirty="0">
                <a:solidFill>
                  <a:srgbClr val="FFFF00"/>
                </a:solidFill>
              </a:rPr>
              <a:t> житель </a:t>
            </a:r>
            <a:r>
              <a:rPr lang="ru-RU" sz="2400" b="1" dirty="0" err="1">
                <a:solidFill>
                  <a:srgbClr val="FFFF00"/>
                </a:solidFill>
              </a:rPr>
              <a:t>України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воює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росією</a:t>
            </a:r>
            <a:r>
              <a:rPr lang="ru-RU" sz="2400" b="1" dirty="0">
                <a:solidFill>
                  <a:srgbClr val="FFFF00"/>
                </a:solidFill>
              </a:rPr>
              <a:t>. </a:t>
            </a:r>
          </a:p>
        </p:txBody>
      </p:sp>
      <p:pic>
        <p:nvPicPr>
          <p:cNvPr id="41986" name="Picture 2" descr="Перші три дні повномасштабної російсько-української війни (текстовий  онлайн) | Громадське телебач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093" y="1465243"/>
            <a:ext cx="6161550" cy="385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Несподівано для нас в нашій країні почалася війна… Кожен з нас хотів допомогти своїй Батьківщині хто як міг. До того часу мало хто знав, щ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2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337</TotalTime>
  <Words>707</Words>
  <Application>Microsoft Office PowerPoint</Application>
  <PresentationFormat>Широкоэкранный</PresentationFormat>
  <Paragraphs>37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Идеал</dc:creator>
  <cp:lastModifiedBy>Олька К</cp:lastModifiedBy>
  <cp:revision>53</cp:revision>
  <dcterms:created xsi:type="dcterms:W3CDTF">2019-09-14T16:42:39Z</dcterms:created>
  <dcterms:modified xsi:type="dcterms:W3CDTF">2023-10-06T08:57:33Z</dcterms:modified>
</cp:coreProperties>
</file>