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9" r:id="rId3"/>
    <p:sldId id="260" r:id="rId4"/>
    <p:sldId id="262" r:id="rId5"/>
    <p:sldId id="263" r:id="rId6"/>
    <p:sldId id="265" r:id="rId7"/>
    <p:sldId id="272" r:id="rId8"/>
    <p:sldId id="274" r:id="rId9"/>
    <p:sldId id="275" r:id="rId10"/>
    <p:sldId id="277" r:id="rId11"/>
    <p:sldId id="278" r:id="rId12"/>
  </p:sldIdLst>
  <p:sldSz cx="18288000" cy="10287000"/>
  <p:notesSz cx="6858000" cy="9144000"/>
  <p:embeddedFontLst>
    <p:embeddedFont>
      <p:font typeface="Shantell Sans Bold" panose="020B0604020202020204" charset="-52"/>
      <p:regular r:id="rId13"/>
    </p:embeddedFon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Shantell Sans" panose="020B0604020202020204" charset="-52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A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3.png"/><Relationship Id="rId7" Type="http://schemas.openxmlformats.org/officeDocument/2006/relationships/image" Target="../media/image13.jpeg"/><Relationship Id="rId12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eg"/><Relationship Id="rId11" Type="http://schemas.openxmlformats.org/officeDocument/2006/relationships/image" Target="../media/image17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image" Target="../media/image10.png"/><Relationship Id="rId9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313016" y="-3792387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2303076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8285094" y="-1112190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-13855" y="443758"/>
            <a:ext cx="11418759" cy="26549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28"/>
              </a:lnSpc>
            </a:pPr>
            <a:r>
              <a:rPr lang="en-US" sz="11819" dirty="0" err="1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Міжнародний</a:t>
            </a:r>
            <a:r>
              <a:rPr lang="en-US" sz="11819" dirty="0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11819" dirty="0" err="1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11819" dirty="0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11819" dirty="0" err="1">
                <a:solidFill>
                  <a:srgbClr val="000000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endParaRPr lang="en-US" sz="11819" dirty="0">
              <a:solidFill>
                <a:srgbClr val="000000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10613461" y="2382707"/>
            <a:ext cx="8632220" cy="8632220"/>
          </a:xfrm>
          <a:custGeom>
            <a:avLst/>
            <a:gdLst/>
            <a:ahLst/>
            <a:cxnLst/>
            <a:rect l="l" t="t" r="r" b="b"/>
            <a:pathLst>
              <a:path w="8632220" h="8632220">
                <a:moveTo>
                  <a:pt x="0" y="0"/>
                </a:moveTo>
                <a:lnTo>
                  <a:pt x="8632220" y="0"/>
                </a:lnTo>
                <a:lnTo>
                  <a:pt x="8632220" y="8632220"/>
                </a:lnTo>
                <a:lnTo>
                  <a:pt x="0" y="863222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 rot="-1517136">
            <a:off x="-980508" y="6550300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 rot="-1790043">
            <a:off x="4918310" y="7986121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D14F7E5E-3F1B-4CD6-96AC-35AE97BCB0F0}"/>
              </a:ext>
            </a:extLst>
          </p:cNvPr>
          <p:cNvSpPr/>
          <p:nvPr/>
        </p:nvSpPr>
        <p:spPr>
          <a:xfrm>
            <a:off x="1445206" y="3768296"/>
            <a:ext cx="9144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Разом </a:t>
            </a:r>
            <a:r>
              <a:rPr lang="ru-RU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заради</a:t>
            </a:r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 миру: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hantell Sans" panose="020B0604020202020204" charset="-52"/>
              <a:cs typeface="Shantell Sans" panose="020B0604020202020204" charset="-52"/>
            </a:endParaRPr>
          </a:p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 </a:t>
            </a:r>
            <a:r>
              <a:rPr lang="ru-RU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повага</a:t>
            </a:r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, </a:t>
            </a:r>
            <a:r>
              <a:rPr lang="ru-RU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безпека</a:t>
            </a:r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 та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hantell Sans" panose="020B0604020202020204" charset="-52"/>
              <a:cs typeface="Shantell Sans" panose="020B0604020202020204" charset="-52"/>
            </a:endParaRPr>
          </a:p>
          <a:p>
            <a:pPr algn="ctr"/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 </a:t>
            </a:r>
            <a:r>
              <a:rPr lang="ru-RU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гідність</a:t>
            </a:r>
            <a:r>
              <a:rPr lang="ru-RU" sz="72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 для </a:t>
            </a:r>
            <a:r>
              <a:rPr lang="ru-RU" sz="72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Shantell Sans" panose="020B0604020202020204" charset="-52"/>
                <a:cs typeface="Shantell Sans" panose="020B0604020202020204" charset="-52"/>
              </a:rPr>
              <a:t>всіх</a:t>
            </a:r>
            <a:endParaRPr lang="ru-RU" sz="7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Shantell Sans" panose="020B0604020202020204" charset="-52"/>
              <a:cs typeface="Shantell Sans" panose="020B0604020202020204" charset="-52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3541306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87101" y="1028700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9" y="0"/>
                </a:lnTo>
                <a:lnTo>
                  <a:pt x="6733569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10542440" y="2924894"/>
            <a:ext cx="7745560" cy="7745560"/>
          </a:xfrm>
          <a:custGeom>
            <a:avLst/>
            <a:gdLst/>
            <a:ahLst/>
            <a:cxnLst/>
            <a:rect l="l" t="t" r="r" b="b"/>
            <a:pathLst>
              <a:path w="7745560" h="7745560">
                <a:moveTo>
                  <a:pt x="0" y="0"/>
                </a:moveTo>
                <a:lnTo>
                  <a:pt x="7745560" y="0"/>
                </a:lnTo>
                <a:lnTo>
                  <a:pt x="7745560" y="7745559"/>
                </a:lnTo>
                <a:lnTo>
                  <a:pt x="0" y="77455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465957" y="2219194"/>
            <a:ext cx="10427686" cy="46592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нагадує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те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що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кожен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нас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може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внести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вклад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у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створення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мирнішого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починаючи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маленьких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кроків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у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повсякденному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житті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закінчуючи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участю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глобальних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ініціативах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9144000" y="-3541306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8" y="0"/>
                </a:lnTo>
                <a:lnTo>
                  <a:pt x="6733568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2187101" y="1028700"/>
            <a:ext cx="6733568" cy="5849787"/>
          </a:xfrm>
          <a:custGeom>
            <a:avLst/>
            <a:gdLst/>
            <a:ahLst/>
            <a:cxnLst/>
            <a:rect l="l" t="t" r="r" b="b"/>
            <a:pathLst>
              <a:path w="6733568" h="5849787">
                <a:moveTo>
                  <a:pt x="0" y="0"/>
                </a:moveTo>
                <a:lnTo>
                  <a:pt x="6733569" y="0"/>
                </a:lnTo>
                <a:lnTo>
                  <a:pt x="6733569" y="5849787"/>
                </a:lnTo>
                <a:lnTo>
                  <a:pt x="0" y="584978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052809" y="2844245"/>
            <a:ext cx="9988643" cy="8625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uk-UA" sz="9600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Дякую за увагу!</a:t>
            </a:r>
            <a:endParaRPr lang="en-US" sz="9600" dirty="0">
              <a:solidFill>
                <a:srgbClr val="6AB3E5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  <p:sp>
        <p:nvSpPr>
          <p:cNvPr id="8" name="Freeform 15">
            <a:extLst>
              <a:ext uri="{FF2B5EF4-FFF2-40B4-BE49-F238E27FC236}">
                <a16:creationId xmlns:a16="http://schemas.microsoft.com/office/drawing/2014/main" id="{C53B5A9C-6304-7A7A-2882-568A75B0037E}"/>
              </a:ext>
            </a:extLst>
          </p:cNvPr>
          <p:cNvSpPr/>
          <p:nvPr/>
        </p:nvSpPr>
        <p:spPr>
          <a:xfrm flipH="1">
            <a:off x="8392326" y="561574"/>
            <a:ext cx="9743274" cy="9915925"/>
          </a:xfrm>
          <a:custGeom>
            <a:avLst/>
            <a:gdLst/>
            <a:ahLst/>
            <a:cxnLst/>
            <a:rect l="l" t="t" r="r" b="b"/>
            <a:pathLst>
              <a:path w="8715160" h="8715160">
                <a:moveTo>
                  <a:pt x="0" y="0"/>
                </a:moveTo>
                <a:lnTo>
                  <a:pt x="8715160" y="0"/>
                </a:lnTo>
                <a:lnTo>
                  <a:pt x="8715160" y="8715160"/>
                </a:lnTo>
                <a:lnTo>
                  <a:pt x="0" y="871516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uk-UA" dirty="0"/>
          </a:p>
        </p:txBody>
      </p:sp>
      <p:sp>
        <p:nvSpPr>
          <p:cNvPr id="9" name="TextBox 7">
            <a:extLst>
              <a:ext uri="{FF2B5EF4-FFF2-40B4-BE49-F238E27FC236}">
                <a16:creationId xmlns:a16="http://schemas.microsoft.com/office/drawing/2014/main" id="{A382E95C-28A9-A53E-655E-336189D4FB6B}"/>
              </a:ext>
            </a:extLst>
          </p:cNvPr>
          <p:cNvSpPr txBox="1"/>
          <p:nvPr/>
        </p:nvSpPr>
        <p:spPr>
          <a:xfrm>
            <a:off x="2068972" y="3667016"/>
            <a:ext cx="9578238" cy="68615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uk-UA" sz="4800" dirty="0">
                <a:solidFill>
                  <a:srgbClr val="FFDA6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 починається з нас!</a:t>
            </a:r>
            <a:endParaRPr lang="en-US" sz="4800" dirty="0">
              <a:solidFill>
                <a:srgbClr val="FFDA65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</p:spTree>
    <p:extLst>
      <p:ext uri="{BB962C8B-B14F-4D97-AF65-F5344CB8AC3E}">
        <p14:creationId xmlns:p14="http://schemas.microsoft.com/office/powerpoint/2010/main" val="34928098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890957" y="6638225"/>
            <a:ext cx="4059178" cy="3937403"/>
          </a:xfrm>
          <a:custGeom>
            <a:avLst/>
            <a:gdLst/>
            <a:ahLst/>
            <a:cxnLst/>
            <a:rect l="l" t="t" r="r" b="b"/>
            <a:pathLst>
              <a:path w="4059178" h="3937403">
                <a:moveTo>
                  <a:pt x="0" y="0"/>
                </a:moveTo>
                <a:lnTo>
                  <a:pt x="4059178" y="0"/>
                </a:lnTo>
                <a:lnTo>
                  <a:pt x="4059178" y="3937402"/>
                </a:lnTo>
                <a:lnTo>
                  <a:pt x="0" y="3937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9900271" y="689424"/>
            <a:ext cx="9886203" cy="9886203"/>
          </a:xfrm>
          <a:custGeom>
            <a:avLst/>
            <a:gdLst/>
            <a:ahLst/>
            <a:cxnLst/>
            <a:rect l="l" t="t" r="r" b="b"/>
            <a:pathLst>
              <a:path w="9886203" h="9886203">
                <a:moveTo>
                  <a:pt x="0" y="0"/>
                </a:moveTo>
                <a:lnTo>
                  <a:pt x="9886203" y="0"/>
                </a:lnTo>
                <a:lnTo>
                  <a:pt x="9886203" y="9886203"/>
                </a:lnTo>
                <a:lnTo>
                  <a:pt x="0" y="988620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4867" y="105902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СИМВОЛ МИРУ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2880479"/>
            <a:ext cx="10427686" cy="39980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Білий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голуб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оливковою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гілкою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є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загальновизнаним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символом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вперше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з'явився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картинах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Пабло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Пікассо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що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відображає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надію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520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спокій</a:t>
            </a:r>
            <a:r>
              <a:rPr lang="en-US" sz="520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  <p:sp>
        <p:nvSpPr>
          <p:cNvPr id="8" name="TextBox 6">
            <a:extLst>
              <a:ext uri="{FF2B5EF4-FFF2-40B4-BE49-F238E27FC236}">
                <a16:creationId xmlns:a16="http://schemas.microsoft.com/office/drawing/2014/main" id="{414D0529-0062-4F2A-9A7F-FBC608720092}"/>
              </a:ext>
            </a:extLst>
          </p:cNvPr>
          <p:cNvSpPr txBox="1"/>
          <p:nvPr/>
        </p:nvSpPr>
        <p:spPr>
          <a:xfrm>
            <a:off x="184866" y="102870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 dirty="0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СИМВОЛ МИРУ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0285849" y="1639691"/>
            <a:ext cx="9065017" cy="9065017"/>
          </a:xfrm>
          <a:custGeom>
            <a:avLst/>
            <a:gdLst/>
            <a:ahLst/>
            <a:cxnLst/>
            <a:rect l="l" t="t" r="r" b="b"/>
            <a:pathLst>
              <a:path w="9065017" h="9065017">
                <a:moveTo>
                  <a:pt x="0" y="0"/>
                </a:moveTo>
                <a:lnTo>
                  <a:pt x="9065017" y="0"/>
                </a:lnTo>
                <a:lnTo>
                  <a:pt x="9065017" y="9065018"/>
                </a:lnTo>
                <a:lnTo>
                  <a:pt x="0" y="90650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84867" y="1059020"/>
            <a:ext cx="9530538" cy="14858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79"/>
              </a:lnSpc>
            </a:pPr>
            <a:r>
              <a:rPr lang="en-US" sz="8628" b="1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ЖЕСТ МИРУ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611642"/>
            <a:ext cx="10995789" cy="49827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35"/>
              </a:lnSpc>
            </a:pP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Жест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зазвичай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асоціюється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піднятою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рукою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два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пальці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—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вказівний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і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середні</a:t>
            </a:r>
            <a:r>
              <a:rPr lang="uk-UA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виник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Другої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світової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війни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як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жест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перемоги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(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від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англійського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"victory").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Але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1960-х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років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особливо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антивоєнних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протестів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він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почав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асоціюватися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саме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з </a:t>
            </a:r>
            <a:r>
              <a:rPr lang="en-US" sz="4292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миром</a:t>
            </a:r>
            <a:r>
              <a:rPr lang="en-US" sz="4292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  <a:p>
            <a:pPr algn="ctr">
              <a:lnSpc>
                <a:spcPts val="4335"/>
              </a:lnSpc>
            </a:pPr>
            <a:endParaRPr lang="en-US" sz="4292" dirty="0">
              <a:solidFill>
                <a:srgbClr val="6AB3E5"/>
              </a:solidFill>
              <a:latin typeface="Shantell Sans"/>
              <a:ea typeface="Shantell Sans"/>
              <a:cs typeface="Shantell Sans"/>
              <a:sym typeface="Shantell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11571140" y="3795195"/>
            <a:ext cx="6716860" cy="6716860"/>
          </a:xfrm>
          <a:custGeom>
            <a:avLst/>
            <a:gdLst/>
            <a:ahLst/>
            <a:cxnLst/>
            <a:rect l="l" t="t" r="r" b="b"/>
            <a:pathLst>
              <a:path w="6716860" h="6716860">
                <a:moveTo>
                  <a:pt x="6716860" y="0"/>
                </a:moveTo>
                <a:lnTo>
                  <a:pt x="0" y="0"/>
                </a:lnTo>
                <a:lnTo>
                  <a:pt x="0" y="6716860"/>
                </a:lnTo>
                <a:lnTo>
                  <a:pt x="6716860" y="6716860"/>
                </a:lnTo>
                <a:lnTo>
                  <a:pt x="671686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6892" y="1209675"/>
            <a:ext cx="9530538" cy="218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9"/>
              </a:lnSpc>
            </a:pPr>
            <a:r>
              <a:rPr lang="en-US" sz="8628" b="1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ДЕНЬ МИРУ ДЛЯ УКРАЇНИ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471474"/>
            <a:ext cx="11252644" cy="351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3"/>
              </a:lnSpc>
            </a:pP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Міжнародний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України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має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особливе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значення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особливо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в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контексті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сучасних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подій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дає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можливість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нагадати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світові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важливість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підтримки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захисту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суверенітету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країни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11476546" y="2993249"/>
            <a:ext cx="8774282" cy="8774282"/>
          </a:xfrm>
          <a:custGeom>
            <a:avLst/>
            <a:gdLst/>
            <a:ahLst/>
            <a:cxnLst/>
            <a:rect l="l" t="t" r="r" b="b"/>
            <a:pathLst>
              <a:path w="8774282" h="8774282">
                <a:moveTo>
                  <a:pt x="0" y="0"/>
                </a:moveTo>
                <a:lnTo>
                  <a:pt x="8774282" y="0"/>
                </a:lnTo>
                <a:lnTo>
                  <a:pt x="8774282" y="8774282"/>
                </a:lnTo>
                <a:lnTo>
                  <a:pt x="0" y="87742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586892" y="1209675"/>
            <a:ext cx="9530538" cy="218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369"/>
              </a:lnSpc>
            </a:pPr>
            <a:r>
              <a:rPr lang="en-US" sz="8628" b="1">
                <a:solidFill>
                  <a:srgbClr val="FDD75E"/>
                </a:solidFill>
                <a:latin typeface="Shantell Sans Bold"/>
                <a:ea typeface="Shantell Sans Bold"/>
                <a:cs typeface="Shantell Sans Bold"/>
                <a:sym typeface="Shantell Sans Bold"/>
              </a:rPr>
              <a:t>ДЕНЬ МИРУ ДЛЯ УКРАЇНИ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254682" y="3471474"/>
            <a:ext cx="11701966" cy="3517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13"/>
              </a:lnSpc>
            </a:pP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Для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України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став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символом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незламності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боротьби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свою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незалежність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 У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цей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день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люди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часто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проводять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акції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присвячені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миру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де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згадують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усіх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,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хто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постраждав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унаслідок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війни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та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військових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 </a:t>
            </a:r>
            <a:r>
              <a:rPr lang="en-US" sz="4568" dirty="0" err="1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дій</a:t>
            </a:r>
            <a:r>
              <a:rPr lang="en-US" sz="4568" dirty="0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788247" y="2328970"/>
            <a:ext cx="8715160" cy="8715160"/>
          </a:xfrm>
          <a:custGeom>
            <a:avLst/>
            <a:gdLst/>
            <a:ahLst/>
            <a:cxnLst/>
            <a:rect l="l" t="t" r="r" b="b"/>
            <a:pathLst>
              <a:path w="8715160" h="8715160">
                <a:moveTo>
                  <a:pt x="0" y="0"/>
                </a:moveTo>
                <a:lnTo>
                  <a:pt x="8715160" y="0"/>
                </a:lnTo>
                <a:lnTo>
                  <a:pt x="8715160" y="8715160"/>
                </a:lnTo>
                <a:lnTo>
                  <a:pt x="0" y="871516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12573265" y="314325"/>
            <a:ext cx="3440828" cy="3086100"/>
            <a:chOff x="0" y="0"/>
            <a:chExt cx="4587771" cy="4114800"/>
          </a:xfrm>
        </p:grpSpPr>
        <p:grpSp>
          <p:nvGrpSpPr>
            <p:cNvPr id="6" name="Group 6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6AB3E5"/>
              </a:solidFill>
            </p:spPr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9" name="Group 9"/>
            <p:cNvGrpSpPr/>
            <p:nvPr/>
          </p:nvGrpSpPr>
          <p:grpSpPr>
            <a:xfrm>
              <a:off x="498999" y="266700"/>
              <a:ext cx="3589772" cy="3589772"/>
              <a:chOff x="0" y="0"/>
              <a:chExt cx="812800" cy="812800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18019" r="-32073"/>
                </a:stretch>
              </a:blipFill>
            </p:spPr>
          </p:sp>
        </p:grpSp>
      </p:grpSp>
      <p:grpSp>
        <p:nvGrpSpPr>
          <p:cNvPr id="11" name="Group 11"/>
          <p:cNvGrpSpPr/>
          <p:nvPr/>
        </p:nvGrpSpPr>
        <p:grpSpPr>
          <a:xfrm>
            <a:off x="10376601" y="3600450"/>
            <a:ext cx="3440828" cy="3086100"/>
            <a:chOff x="0" y="0"/>
            <a:chExt cx="4587771" cy="4114800"/>
          </a:xfrm>
        </p:grpSpPr>
        <p:grpSp>
          <p:nvGrpSpPr>
            <p:cNvPr id="12" name="Group 12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498999" y="260586"/>
              <a:ext cx="3589772" cy="3589772"/>
              <a:chOff x="0" y="0"/>
              <a:chExt cx="812800" cy="812800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6377" r="-56782"/>
                </a:stretch>
              </a:blipFill>
            </p:spPr>
          </p:sp>
        </p:grpSp>
      </p:grpSp>
      <p:grpSp>
        <p:nvGrpSpPr>
          <p:cNvPr id="17" name="Group 17"/>
          <p:cNvGrpSpPr/>
          <p:nvPr/>
        </p:nvGrpSpPr>
        <p:grpSpPr>
          <a:xfrm>
            <a:off x="14293679" y="3600450"/>
            <a:ext cx="3440828" cy="3086100"/>
            <a:chOff x="0" y="0"/>
            <a:chExt cx="4587771" cy="4114800"/>
          </a:xfrm>
        </p:grpSpPr>
        <p:grpSp>
          <p:nvGrpSpPr>
            <p:cNvPr id="18" name="Group 18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6AB3E5"/>
              </a:solidFill>
            </p:spPr>
          </p:sp>
          <p:sp>
            <p:nvSpPr>
              <p:cNvPr id="20" name="TextBox 20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1" name="Group 21"/>
            <p:cNvGrpSpPr/>
            <p:nvPr/>
          </p:nvGrpSpPr>
          <p:grpSpPr>
            <a:xfrm>
              <a:off x="498999" y="260586"/>
              <a:ext cx="3589772" cy="3589772"/>
              <a:chOff x="0" y="0"/>
              <a:chExt cx="812800" cy="8128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25046" r="-25046"/>
                </a:stretch>
              </a:blip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13817429" y="6883683"/>
            <a:ext cx="3440828" cy="3086100"/>
            <a:chOff x="0" y="0"/>
            <a:chExt cx="4587771" cy="4114800"/>
          </a:xfrm>
        </p:grpSpPr>
        <p:grpSp>
          <p:nvGrpSpPr>
            <p:cNvPr id="24" name="Group 24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25" name="Freeform 25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26" name="TextBox 26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27" name="Group 27"/>
            <p:cNvGrpSpPr/>
            <p:nvPr/>
          </p:nvGrpSpPr>
          <p:grpSpPr>
            <a:xfrm>
              <a:off x="498999" y="270557"/>
              <a:ext cx="3589772" cy="3589772"/>
              <a:chOff x="0" y="0"/>
              <a:chExt cx="812800" cy="812800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37344" r="-12749"/>
                </a:stretch>
              </a:blipFill>
            </p:spPr>
          </p:sp>
        </p:grpSp>
      </p:grpSp>
      <p:grpSp>
        <p:nvGrpSpPr>
          <p:cNvPr id="29" name="Group 29"/>
          <p:cNvGrpSpPr/>
          <p:nvPr/>
        </p:nvGrpSpPr>
        <p:grpSpPr>
          <a:xfrm>
            <a:off x="9681276" y="6883683"/>
            <a:ext cx="3440828" cy="3086100"/>
            <a:chOff x="0" y="0"/>
            <a:chExt cx="4587771" cy="4114800"/>
          </a:xfrm>
        </p:grpSpPr>
        <p:grpSp>
          <p:nvGrpSpPr>
            <p:cNvPr id="30" name="Group 30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6AB3E5"/>
              </a:solidFill>
            </p:spPr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498999" y="270557"/>
              <a:ext cx="3589772" cy="3589772"/>
              <a:chOff x="0" y="0"/>
              <a:chExt cx="812800" cy="812800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24906" r="-24906"/>
                </a:stretch>
              </a:blipFill>
            </p:spPr>
          </p:sp>
        </p:grpSp>
      </p:grpSp>
      <p:grpSp>
        <p:nvGrpSpPr>
          <p:cNvPr id="35" name="Group 35"/>
          <p:cNvGrpSpPr/>
          <p:nvPr/>
        </p:nvGrpSpPr>
        <p:grpSpPr>
          <a:xfrm>
            <a:off x="5703172" y="6883683"/>
            <a:ext cx="3440828" cy="3086100"/>
            <a:chOff x="0" y="0"/>
            <a:chExt cx="4587771" cy="4114800"/>
          </a:xfrm>
        </p:grpSpPr>
        <p:grpSp>
          <p:nvGrpSpPr>
            <p:cNvPr id="36" name="Group 36"/>
            <p:cNvGrpSpPr/>
            <p:nvPr/>
          </p:nvGrpSpPr>
          <p:grpSpPr>
            <a:xfrm>
              <a:off x="0" y="0"/>
              <a:ext cx="4587771" cy="4114800"/>
              <a:chOff x="0" y="0"/>
              <a:chExt cx="906226" cy="812800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906226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906226" h="812800">
                    <a:moveTo>
                      <a:pt x="114751" y="0"/>
                    </a:moveTo>
                    <a:lnTo>
                      <a:pt x="791475" y="0"/>
                    </a:lnTo>
                    <a:cubicBezTo>
                      <a:pt x="821909" y="0"/>
                      <a:pt x="851097" y="12090"/>
                      <a:pt x="872617" y="33610"/>
                    </a:cubicBezTo>
                    <a:cubicBezTo>
                      <a:pt x="894137" y="55130"/>
                      <a:pt x="906226" y="84317"/>
                      <a:pt x="906226" y="114751"/>
                    </a:cubicBezTo>
                    <a:lnTo>
                      <a:pt x="906226" y="698049"/>
                    </a:lnTo>
                    <a:cubicBezTo>
                      <a:pt x="906226" y="728483"/>
                      <a:pt x="894137" y="757670"/>
                      <a:pt x="872617" y="779190"/>
                    </a:cubicBezTo>
                    <a:cubicBezTo>
                      <a:pt x="851097" y="800710"/>
                      <a:pt x="821909" y="812800"/>
                      <a:pt x="791475" y="812800"/>
                    </a:cubicBezTo>
                    <a:lnTo>
                      <a:pt x="114751" y="812800"/>
                    </a:lnTo>
                    <a:cubicBezTo>
                      <a:pt x="84317" y="812800"/>
                      <a:pt x="55130" y="800710"/>
                      <a:pt x="33610" y="779190"/>
                    </a:cubicBezTo>
                    <a:cubicBezTo>
                      <a:pt x="12090" y="757670"/>
                      <a:pt x="0" y="728483"/>
                      <a:pt x="0" y="698049"/>
                    </a:cubicBezTo>
                    <a:lnTo>
                      <a:pt x="0" y="114751"/>
                    </a:lnTo>
                    <a:cubicBezTo>
                      <a:pt x="0" y="84317"/>
                      <a:pt x="12090" y="55130"/>
                      <a:pt x="33610" y="33610"/>
                    </a:cubicBezTo>
                    <a:cubicBezTo>
                      <a:pt x="55130" y="12090"/>
                      <a:pt x="84317" y="0"/>
                      <a:pt x="114751" y="0"/>
                    </a:cubicBezTo>
                    <a:close/>
                  </a:path>
                </a:pathLst>
              </a:custGeom>
              <a:solidFill>
                <a:srgbClr val="FDD75E"/>
              </a:solidFill>
            </p:spPr>
          </p:sp>
          <p:sp>
            <p:nvSpPr>
              <p:cNvPr id="38" name="TextBox 38"/>
              <p:cNvSpPr txBox="1"/>
              <p:nvPr/>
            </p:nvSpPr>
            <p:spPr>
              <a:xfrm>
                <a:off x="0" y="-38100"/>
                <a:ext cx="906226" cy="8509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9" name="Group 39"/>
            <p:cNvGrpSpPr/>
            <p:nvPr/>
          </p:nvGrpSpPr>
          <p:grpSpPr>
            <a:xfrm>
              <a:off x="498999" y="262514"/>
              <a:ext cx="3589772" cy="3589772"/>
              <a:chOff x="0" y="0"/>
              <a:chExt cx="812800" cy="812800"/>
            </a:xfrm>
          </p:grpSpPr>
          <p:sp>
            <p:nvSpPr>
              <p:cNvPr id="40" name="Freeform 40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66138" y="0"/>
                    </a:moveTo>
                    <a:lnTo>
                      <a:pt x="746662" y="0"/>
                    </a:lnTo>
                    <a:cubicBezTo>
                      <a:pt x="764203" y="0"/>
                      <a:pt x="781026" y="6968"/>
                      <a:pt x="793429" y="19371"/>
                    </a:cubicBezTo>
                    <a:cubicBezTo>
                      <a:pt x="805832" y="31774"/>
                      <a:pt x="812800" y="48597"/>
                      <a:pt x="812800" y="66138"/>
                    </a:cubicBezTo>
                    <a:lnTo>
                      <a:pt x="812800" y="746662"/>
                    </a:lnTo>
                    <a:cubicBezTo>
                      <a:pt x="812800" y="764203"/>
                      <a:pt x="805832" y="781026"/>
                      <a:pt x="793429" y="793429"/>
                    </a:cubicBezTo>
                    <a:cubicBezTo>
                      <a:pt x="781026" y="805832"/>
                      <a:pt x="764203" y="812800"/>
                      <a:pt x="746662" y="812800"/>
                    </a:cubicBezTo>
                    <a:lnTo>
                      <a:pt x="66138" y="812800"/>
                    </a:lnTo>
                    <a:cubicBezTo>
                      <a:pt x="48597" y="812800"/>
                      <a:pt x="31774" y="805832"/>
                      <a:pt x="19371" y="793429"/>
                    </a:cubicBezTo>
                    <a:cubicBezTo>
                      <a:pt x="6968" y="781026"/>
                      <a:pt x="0" y="764203"/>
                      <a:pt x="0" y="746662"/>
                    </a:cubicBezTo>
                    <a:lnTo>
                      <a:pt x="0" y="66138"/>
                    </a:lnTo>
                    <a:cubicBezTo>
                      <a:pt x="0" y="48597"/>
                      <a:pt x="6968" y="31774"/>
                      <a:pt x="19371" y="19371"/>
                    </a:cubicBezTo>
                    <a:cubicBezTo>
                      <a:pt x="31774" y="6968"/>
                      <a:pt x="48597" y="0"/>
                      <a:pt x="66138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l="-50093"/>
                </a:stretch>
              </a:blipFill>
            </p:spPr>
          </p:sp>
        </p:grpSp>
      </p:grpSp>
      <p:sp>
        <p:nvSpPr>
          <p:cNvPr id="41" name="Freeform 41"/>
          <p:cNvSpPr/>
          <p:nvPr/>
        </p:nvSpPr>
        <p:spPr>
          <a:xfrm flipH="1">
            <a:off x="3535444" y="247738"/>
            <a:ext cx="7357906" cy="5431473"/>
          </a:xfrm>
          <a:custGeom>
            <a:avLst/>
            <a:gdLst/>
            <a:ahLst/>
            <a:cxnLst/>
            <a:rect l="l" t="t" r="r" b="b"/>
            <a:pathLst>
              <a:path w="7357906" h="5431473">
                <a:moveTo>
                  <a:pt x="7357907" y="0"/>
                </a:moveTo>
                <a:lnTo>
                  <a:pt x="0" y="0"/>
                </a:lnTo>
                <a:lnTo>
                  <a:pt x="0" y="5431472"/>
                </a:lnTo>
                <a:lnTo>
                  <a:pt x="7357907" y="5431472"/>
                </a:lnTo>
                <a:lnTo>
                  <a:pt x="7357907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</p:sp>
      <p:sp>
        <p:nvSpPr>
          <p:cNvPr id="42" name="TextBox 42"/>
          <p:cNvSpPr txBox="1"/>
          <p:nvPr/>
        </p:nvSpPr>
        <p:spPr>
          <a:xfrm>
            <a:off x="4174866" y="976645"/>
            <a:ext cx="6201736" cy="37609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40"/>
              </a:lnSpc>
            </a:pPr>
            <a:r>
              <a:rPr lang="en-US" sz="4198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А з чим асоціюєте слово “мир” ви?</a:t>
            </a:r>
          </a:p>
          <a:p>
            <a:pPr algn="ctr">
              <a:lnSpc>
                <a:spcPts val="4240"/>
              </a:lnSpc>
            </a:pPr>
            <a:r>
              <a:rPr lang="en-US" sz="4198">
                <a:solidFill>
                  <a:srgbClr val="6AB3E5"/>
                </a:solidFill>
                <a:latin typeface="Shantell Sans"/>
                <a:ea typeface="Shantell Sans"/>
                <a:cs typeface="Shantell Sans"/>
                <a:sym typeface="Shantell Sans"/>
              </a:rPr>
              <a:t>Оберіть із запропонованих зображень або запропонуйте свій варіант.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flipH="1">
            <a:off x="9900271" y="1028700"/>
            <a:ext cx="9715172" cy="9715172"/>
          </a:xfrm>
          <a:custGeom>
            <a:avLst/>
            <a:gdLst/>
            <a:ahLst/>
            <a:cxnLst/>
            <a:rect l="l" t="t" r="r" b="b"/>
            <a:pathLst>
              <a:path w="9715172" h="9715172">
                <a:moveTo>
                  <a:pt x="9715172" y="0"/>
                </a:moveTo>
                <a:lnTo>
                  <a:pt x="0" y="0"/>
                </a:lnTo>
                <a:lnTo>
                  <a:pt x="0" y="9715172"/>
                </a:lnTo>
                <a:lnTo>
                  <a:pt x="9715172" y="9715172"/>
                </a:lnTo>
                <a:lnTo>
                  <a:pt x="9715172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4EED24A-E2B4-446E-A641-9DECEFF571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606" y="279897"/>
            <a:ext cx="5943600" cy="4457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8BC523E-13EE-4DBA-B170-9CE04F839AB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2242" y="5294377"/>
            <a:ext cx="6283635" cy="4712726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8656016" y="1790700"/>
            <a:ext cx="9904268" cy="9904268"/>
          </a:xfrm>
          <a:custGeom>
            <a:avLst/>
            <a:gdLst/>
            <a:ahLst/>
            <a:cxnLst/>
            <a:rect l="l" t="t" r="r" b="b"/>
            <a:pathLst>
              <a:path w="9904268" h="9904268">
                <a:moveTo>
                  <a:pt x="0" y="0"/>
                </a:moveTo>
                <a:lnTo>
                  <a:pt x="9904269" y="0"/>
                </a:lnTo>
                <a:lnTo>
                  <a:pt x="9904269" y="9904268"/>
                </a:lnTo>
                <a:lnTo>
                  <a:pt x="0" y="990426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B2A99-AA56-4904-A888-6F562D3497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785347" y="1198301"/>
            <a:ext cx="5154594" cy="6872792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6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>
            <a:off x="7746303" y="-1066503"/>
            <a:ext cx="9475194" cy="11608200"/>
          </a:xfrm>
          <a:custGeom>
            <a:avLst/>
            <a:gdLst/>
            <a:ahLst/>
            <a:cxnLst/>
            <a:rect l="l" t="t" r="r" b="b"/>
            <a:pathLst>
              <a:path w="9475194" h="11608200">
                <a:moveTo>
                  <a:pt x="0" y="0"/>
                </a:moveTo>
                <a:lnTo>
                  <a:pt x="9475194" y="0"/>
                </a:lnTo>
                <a:lnTo>
                  <a:pt x="9475194" y="11608200"/>
                </a:lnTo>
                <a:lnTo>
                  <a:pt x="0" y="11608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V="1">
            <a:off x="0" y="2057400"/>
            <a:ext cx="9900271" cy="8229600"/>
          </a:xfrm>
          <a:custGeom>
            <a:avLst/>
            <a:gdLst/>
            <a:ahLst/>
            <a:cxnLst/>
            <a:rect l="l" t="t" r="r" b="b"/>
            <a:pathLst>
              <a:path w="9900271" h="8229600">
                <a:moveTo>
                  <a:pt x="0" y="8229600"/>
                </a:moveTo>
                <a:lnTo>
                  <a:pt x="9900271" y="8229600"/>
                </a:lnTo>
                <a:lnTo>
                  <a:pt x="9900271" y="0"/>
                </a:lnTo>
                <a:lnTo>
                  <a:pt x="0" y="0"/>
                </a:lnTo>
                <a:lnTo>
                  <a:pt x="0" y="822960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9004210" y="1139782"/>
            <a:ext cx="8758423" cy="8495671"/>
          </a:xfrm>
          <a:custGeom>
            <a:avLst/>
            <a:gdLst/>
            <a:ahLst/>
            <a:cxnLst/>
            <a:rect l="l" t="t" r="r" b="b"/>
            <a:pathLst>
              <a:path w="8758423" h="8495671">
                <a:moveTo>
                  <a:pt x="0" y="0"/>
                </a:moveTo>
                <a:lnTo>
                  <a:pt x="8758424" y="0"/>
                </a:lnTo>
                <a:lnTo>
                  <a:pt x="8758424" y="8495670"/>
                </a:lnTo>
                <a:lnTo>
                  <a:pt x="0" y="849567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5D5C3E-1529-437A-8C63-17559DC0ED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6755" y="0"/>
            <a:ext cx="7715250" cy="10287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236</Words>
  <Application>Microsoft Office PowerPoint</Application>
  <PresentationFormat>Произвольный</PresentationFormat>
  <Paragraphs>18</Paragraphs>
  <Slides>11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6" baseType="lpstr">
      <vt:lpstr>Shantell Sans Bold</vt:lpstr>
      <vt:lpstr>Calibri</vt:lpstr>
      <vt:lpstr>Shantell Sans</vt:lpstr>
      <vt:lpstr>Arial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21 вересня</dc:title>
  <dc:creator>Worker</dc:creator>
  <cp:lastModifiedBy>Вікторія</cp:lastModifiedBy>
  <cp:revision>6</cp:revision>
  <dcterms:created xsi:type="dcterms:W3CDTF">2006-08-16T00:00:00Z</dcterms:created>
  <dcterms:modified xsi:type="dcterms:W3CDTF">2024-10-08T18:13:30Z</dcterms:modified>
  <dc:identifier>DAGQPmGP-Yk</dc:identifier>
</cp:coreProperties>
</file>