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8" r:id="rId10"/>
    <p:sldId id="269" r:id="rId11"/>
    <p:sldId id="270" r:id="rId12"/>
    <p:sldId id="271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6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9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3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0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0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4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2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9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0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0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5F83B-5747-49F8-BF38-4E016DDC0700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B76B9-8B18-4999-A3E9-EF826F788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EP4h3DyQP7c&amp;t=2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9790" y="6448844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</a:rPr>
              <a:t>Ольга Худзій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8" name="Freeform 4"/>
          <p:cNvSpPr/>
          <p:nvPr/>
        </p:nvSpPr>
        <p:spPr>
          <a:xfrm flipH="1">
            <a:off x="-1591882" y="5343271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 flipH="1">
            <a:off x="9324211" y="5010912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>
            <a:off x="2915752" y="1410456"/>
            <a:ext cx="8499180" cy="3041583"/>
          </a:xfrm>
          <a:custGeom>
            <a:avLst/>
            <a:gdLst/>
            <a:ahLst/>
            <a:cxnLst/>
            <a:rect l="l" t="t" r="r" b="b"/>
            <a:pathLst>
              <a:path w="5209609" h="1387058">
                <a:moveTo>
                  <a:pt x="0" y="0"/>
                </a:moveTo>
                <a:lnTo>
                  <a:pt x="5209609" y="0"/>
                </a:lnTo>
                <a:lnTo>
                  <a:pt x="5209609" y="1387058"/>
                </a:lnTo>
                <a:lnTo>
                  <a:pt x="0" y="1387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89152" y="2741488"/>
            <a:ext cx="6203852" cy="179944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endParaRPr lang="ru-RU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Перемагає</a:t>
            </a:r>
            <a:r>
              <a:rPr lang="ru-RU" sz="6600" b="1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той, </a:t>
            </a:r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хто</a:t>
            </a:r>
            <a:r>
              <a:rPr lang="ru-RU" sz="6600" b="1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пам’ятає</a:t>
            </a:r>
            <a:endParaRPr lang="en-US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-196711" y="0"/>
            <a:ext cx="4533499" cy="7134273"/>
          </a:xfrm>
          <a:custGeom>
            <a:avLst/>
            <a:gdLst/>
            <a:ahLst/>
            <a:cxnLst/>
            <a:rect l="l" t="t" r="r" b="b"/>
            <a:pathLst>
              <a:path w="4205302" h="6716860">
                <a:moveTo>
                  <a:pt x="0" y="0"/>
                </a:moveTo>
                <a:lnTo>
                  <a:pt x="4205302" y="0"/>
                </a:lnTo>
                <a:lnTo>
                  <a:pt x="420530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9723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5" name="Freeform 12"/>
          <p:cNvSpPr/>
          <p:nvPr/>
        </p:nvSpPr>
        <p:spPr>
          <a:xfrm>
            <a:off x="10486094" y="896814"/>
            <a:ext cx="1615600" cy="1799443"/>
          </a:xfrm>
          <a:custGeom>
            <a:avLst/>
            <a:gdLst/>
            <a:ahLst/>
            <a:cxnLst/>
            <a:rect l="l" t="t" r="r" b="b"/>
            <a:pathLst>
              <a:path w="3782187" h="4114800">
                <a:moveTo>
                  <a:pt x="0" y="0"/>
                </a:moveTo>
                <a:lnTo>
                  <a:pt x="3782187" y="0"/>
                </a:lnTo>
                <a:lnTo>
                  <a:pt x="37821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D519F-0A9D-4EB8-9BC1-8A1D56F49F82}"/>
              </a:ext>
            </a:extLst>
          </p:cNvPr>
          <p:cNvSpPr txBox="1"/>
          <p:nvPr/>
        </p:nvSpPr>
        <p:spPr>
          <a:xfrm>
            <a:off x="4666007" y="1847088"/>
            <a:ext cx="5484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вересня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 урок на тему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D899F-912A-4E4E-BCB2-052A45065A4C}"/>
              </a:ext>
            </a:extLst>
          </p:cNvPr>
          <p:cNvSpPr txBox="1"/>
          <p:nvPr/>
        </p:nvSpPr>
        <p:spPr>
          <a:xfrm>
            <a:off x="5486399" y="4788999"/>
            <a:ext cx="3837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вчитель 7-Б класу</a:t>
            </a:r>
          </a:p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Красницька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О.І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14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23701" y="0"/>
            <a:ext cx="10701454" cy="6858000"/>
            <a:chOff x="1823701" y="0"/>
            <a:chExt cx="10701454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338623" y="308344"/>
              <a:ext cx="7644810" cy="53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Freeform 3"/>
            <p:cNvSpPr/>
            <p:nvPr/>
          </p:nvSpPr>
          <p:spPr>
            <a:xfrm>
              <a:off x="1823701" y="0"/>
              <a:ext cx="10701454" cy="6858000"/>
            </a:xfrm>
            <a:custGeom>
              <a:avLst/>
              <a:gdLst/>
              <a:ahLst/>
              <a:cxnLst/>
              <a:rect l="l" t="t" r="r" b="b"/>
              <a:pathLst>
                <a:path w="13491148" h="8229600">
                  <a:moveTo>
                    <a:pt x="0" y="0"/>
                  </a:moveTo>
                  <a:lnTo>
                    <a:pt x="13491148" y="0"/>
                  </a:lnTo>
                  <a:lnTo>
                    <a:pt x="13491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Freeform 3"/>
          <p:cNvSpPr/>
          <p:nvPr/>
        </p:nvSpPr>
        <p:spPr>
          <a:xfrm>
            <a:off x="-395955" y="1"/>
            <a:ext cx="3734578" cy="6858000"/>
          </a:xfrm>
          <a:custGeom>
            <a:avLst/>
            <a:gdLst/>
            <a:ahLst/>
            <a:cxnLst/>
            <a:rect l="l" t="t" r="r" b="b"/>
            <a:pathLst>
              <a:path w="3689228" h="6716860">
                <a:moveTo>
                  <a:pt x="0" y="0"/>
                </a:moveTo>
                <a:lnTo>
                  <a:pt x="3689228" y="0"/>
                </a:lnTo>
                <a:lnTo>
                  <a:pt x="3689228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2066"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3514498" y="353458"/>
            <a:ext cx="71892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Скажи </a:t>
            </a:r>
            <a:r>
              <a:rPr lang="ru-RU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Ні</a:t>
            </a:r>
            <a:r>
              <a:rPr lang="ru-RU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російськомовному</a:t>
            </a:r>
            <a: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контенту</a:t>
            </a:r>
            <a:endParaRPr lang="ru-RU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3604" y="4163452"/>
            <a:ext cx="72744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будь спонсором ракет, </a:t>
            </a:r>
            <a:r>
              <a:rPr lang="ru-RU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які</a:t>
            </a:r>
            <a:endParaRPr lang="ru-RU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uk-UA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бивають українців</a:t>
            </a:r>
            <a:endParaRPr lang="ru-RU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4"/>
          <p:cNvSpPr/>
          <p:nvPr/>
        </p:nvSpPr>
        <p:spPr>
          <a:xfrm>
            <a:off x="10461657" y="4912121"/>
            <a:ext cx="484107" cy="51044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/>
          <p:cNvSpPr/>
          <p:nvPr/>
        </p:nvSpPr>
        <p:spPr>
          <a:xfrm>
            <a:off x="4204851" y="4825171"/>
            <a:ext cx="484107" cy="51044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/>
          <p:cNvSpPr/>
          <p:nvPr/>
        </p:nvSpPr>
        <p:spPr>
          <a:xfrm flipH="1">
            <a:off x="3393514" y="5061427"/>
            <a:ext cx="525713" cy="51044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 flipH="1">
            <a:off x="9726881" y="4976448"/>
            <a:ext cx="525713" cy="51044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>
            <a:off x="4736333" y="1927899"/>
            <a:ext cx="4376026" cy="2400988"/>
          </a:xfrm>
          <a:custGeom>
            <a:avLst/>
            <a:gdLst/>
            <a:ahLst/>
            <a:cxnLst/>
            <a:rect l="l" t="t" r="r" b="b"/>
            <a:pathLst>
              <a:path w="10996785" h="6872991">
                <a:moveTo>
                  <a:pt x="0" y="0"/>
                </a:moveTo>
                <a:lnTo>
                  <a:pt x="10996785" y="0"/>
                </a:lnTo>
                <a:lnTo>
                  <a:pt x="10996785" y="6872990"/>
                </a:lnTo>
                <a:lnTo>
                  <a:pt x="0" y="6872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 l="-7985" t="-15161" r="-36263" b="-60493"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5837275" y="1983700"/>
            <a:ext cx="2020185" cy="2094772"/>
          </a:xfrm>
          <a:custGeom>
            <a:avLst/>
            <a:gdLst/>
            <a:ahLst/>
            <a:cxnLst/>
            <a:rect l="l" t="t" r="r" b="b"/>
            <a:pathLst>
              <a:path w="4974363" h="5534758">
                <a:moveTo>
                  <a:pt x="0" y="0"/>
                </a:moveTo>
                <a:lnTo>
                  <a:pt x="4974363" y="0"/>
                </a:lnTo>
                <a:lnTo>
                  <a:pt x="4974363" y="5534758"/>
                </a:lnTo>
                <a:lnTo>
                  <a:pt x="0" y="553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1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45758" y="0"/>
            <a:ext cx="11185451" cy="8856921"/>
          </a:xfrm>
          <a:custGeom>
            <a:avLst/>
            <a:gdLst/>
            <a:ahLst/>
            <a:cxnLst/>
            <a:rect l="l" t="t" r="r" b="b"/>
            <a:pathLst>
              <a:path w="6215387" h="4894617">
                <a:moveTo>
                  <a:pt x="0" y="0"/>
                </a:moveTo>
                <a:lnTo>
                  <a:pt x="6215386" y="0"/>
                </a:lnTo>
                <a:lnTo>
                  <a:pt x="6215386" y="4894617"/>
                </a:lnTo>
                <a:lnTo>
                  <a:pt x="0" y="4894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7"/>
          <p:cNvSpPr/>
          <p:nvPr/>
        </p:nvSpPr>
        <p:spPr>
          <a:xfrm>
            <a:off x="-595425" y="0"/>
            <a:ext cx="4533499" cy="7134273"/>
          </a:xfrm>
          <a:custGeom>
            <a:avLst/>
            <a:gdLst/>
            <a:ahLst/>
            <a:cxnLst/>
            <a:rect l="l" t="t" r="r" b="b"/>
            <a:pathLst>
              <a:path w="4205302" h="6716860">
                <a:moveTo>
                  <a:pt x="0" y="0"/>
                </a:moveTo>
                <a:lnTo>
                  <a:pt x="4205302" y="0"/>
                </a:lnTo>
                <a:lnTo>
                  <a:pt x="420530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9723"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3444949" y="387359"/>
            <a:ext cx="8123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Наша роль у </a:t>
            </a:r>
            <a:r>
              <a:rPr lang="ru-RU" sz="3600" b="1" dirty="0" err="1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боротьбі</a:t>
            </a:r>
            <a:r>
              <a:rPr lang="ru-RU" sz="3600" b="1" dirty="0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3600" b="1" dirty="0" err="1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інформаційному</a:t>
            </a:r>
            <a:r>
              <a:rPr lang="ru-RU" sz="3600" b="1" dirty="0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b="1" dirty="0" err="1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фронті</a:t>
            </a:r>
            <a:endParaRPr lang="ru-RU" sz="3600" b="1" dirty="0">
              <a:ln w="12700">
                <a:solidFill>
                  <a:srgbClr val="0000FF"/>
                </a:solidFill>
              </a:ln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ln w="12700">
                <a:solidFill>
                  <a:srgbClr val="0000FF"/>
                </a:solidFill>
              </a:ln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4949" y="1618465"/>
            <a:ext cx="6675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Поширювати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правдиву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інформацію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44949" y="2267434"/>
            <a:ext cx="5281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Боротися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дезінформацією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4948" y="2867148"/>
            <a:ext cx="5511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Створювати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якісний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контент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4947" y="3466862"/>
            <a:ext cx="583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Допомагати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перекладі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новин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44946" y="4124945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Підтримувати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українські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медіа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90435" y="4747223"/>
            <a:ext cx="6122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Залучати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міжнародну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аудиторію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2"/>
          <p:cNvSpPr/>
          <p:nvPr/>
        </p:nvSpPr>
        <p:spPr>
          <a:xfrm>
            <a:off x="9056135" y="1631025"/>
            <a:ext cx="2563230" cy="3116198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1164656" y="-30200"/>
            <a:ext cx="13465741" cy="8273534"/>
            <a:chOff x="1823701" y="0"/>
            <a:chExt cx="10701454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338623" y="308344"/>
              <a:ext cx="7644810" cy="53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Freeform 3"/>
            <p:cNvSpPr/>
            <p:nvPr/>
          </p:nvSpPr>
          <p:spPr>
            <a:xfrm>
              <a:off x="1823701" y="0"/>
              <a:ext cx="10701454" cy="6858000"/>
            </a:xfrm>
            <a:custGeom>
              <a:avLst/>
              <a:gdLst/>
              <a:ahLst/>
              <a:cxnLst/>
              <a:rect l="l" t="t" r="r" b="b"/>
              <a:pathLst>
                <a:path w="13491148" h="8229600">
                  <a:moveTo>
                    <a:pt x="0" y="0"/>
                  </a:moveTo>
                  <a:lnTo>
                    <a:pt x="13491148" y="0"/>
                  </a:lnTo>
                  <a:lnTo>
                    <a:pt x="13491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90784" y="1268931"/>
            <a:ext cx="5715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Перевірити 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джерела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інформації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1608" y="2030149"/>
            <a:ext cx="9411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Знайти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достовірні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джерела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яких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інформація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підтверджується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7683" y="3101993"/>
            <a:ext cx="6402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Перевірити 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факти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й оцінити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докази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7683" y="3796686"/>
            <a:ext cx="9411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Повідомляти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про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дезінформацію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протидіяти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їй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тій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платформі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де вона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поширюється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1585" y="4868530"/>
            <a:ext cx="9384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Читати 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заголовок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повідомлення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а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зміст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1585" y="5839004"/>
            <a:ext cx="7685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Визначити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чи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повідомлення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не є жартом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02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6295" y="551030"/>
            <a:ext cx="8549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 не стати жертвою </a:t>
            </a:r>
            <a:r>
              <a:rPr lang="ru-RU" sz="3600" b="1" dirty="0" err="1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дезінформації</a:t>
            </a:r>
            <a:r>
              <a:rPr lang="ru-RU" sz="3600" b="1" dirty="0">
                <a:ln w="12700"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62" y="2314056"/>
            <a:ext cx="1860556" cy="1860556"/>
          </a:xfrm>
          <a:prstGeom prst="rect">
            <a:avLst/>
          </a:prstGeom>
        </p:spPr>
      </p:pic>
      <p:sp>
        <p:nvSpPr>
          <p:cNvPr id="24" name="Freeform 3"/>
          <p:cNvSpPr/>
          <p:nvPr/>
        </p:nvSpPr>
        <p:spPr>
          <a:xfrm flipH="1">
            <a:off x="9422294" y="0"/>
            <a:ext cx="3568148" cy="6858000"/>
          </a:xfrm>
          <a:custGeom>
            <a:avLst/>
            <a:gdLst/>
            <a:ahLst/>
            <a:cxnLst/>
            <a:rect l="l" t="t" r="r" b="b"/>
            <a:pathLst>
              <a:path w="3689228" h="6716860">
                <a:moveTo>
                  <a:pt x="0" y="0"/>
                </a:moveTo>
                <a:lnTo>
                  <a:pt x="3689228" y="0"/>
                </a:lnTo>
                <a:lnTo>
                  <a:pt x="3689228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2066"/>
            </a:stretch>
          </a:blipFill>
        </p:spPr>
      </p:sp>
    </p:spTree>
    <p:extLst>
      <p:ext uri="{BB962C8B-B14F-4D97-AF65-F5344CB8AC3E}">
        <p14:creationId xmlns:p14="http://schemas.microsoft.com/office/powerpoint/2010/main" val="38534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"/>
          <p:cNvSpPr/>
          <p:nvPr/>
        </p:nvSpPr>
        <p:spPr>
          <a:xfrm flipH="1">
            <a:off x="-176211" y="2423195"/>
            <a:ext cx="3738118" cy="4659113"/>
          </a:xfrm>
          <a:custGeom>
            <a:avLst/>
            <a:gdLst/>
            <a:ahLst/>
            <a:cxnLst/>
            <a:rect l="l" t="t" r="r" b="b"/>
            <a:pathLst>
              <a:path w="3837944" h="4659113">
                <a:moveTo>
                  <a:pt x="0" y="0"/>
                </a:moveTo>
                <a:lnTo>
                  <a:pt x="3837944" y="0"/>
                </a:lnTo>
                <a:lnTo>
                  <a:pt x="3837944" y="4659113"/>
                </a:lnTo>
                <a:lnTo>
                  <a:pt x="0" y="4659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Группа 1"/>
          <p:cNvGrpSpPr/>
          <p:nvPr/>
        </p:nvGrpSpPr>
        <p:grpSpPr>
          <a:xfrm>
            <a:off x="4206239" y="0"/>
            <a:ext cx="7456371" cy="6858000"/>
            <a:chOff x="4735629" y="0"/>
            <a:chExt cx="7026443" cy="6858000"/>
          </a:xfrm>
        </p:grpSpPr>
        <p:sp>
          <p:nvSpPr>
            <p:cNvPr id="3" name="Freeform 2"/>
            <p:cNvSpPr/>
            <p:nvPr/>
          </p:nvSpPr>
          <p:spPr>
            <a:xfrm>
              <a:off x="4735629" y="0"/>
              <a:ext cx="7026443" cy="6858000"/>
            </a:xfrm>
            <a:custGeom>
              <a:avLst/>
              <a:gdLst/>
              <a:ahLst/>
              <a:cxnLst/>
              <a:rect l="l" t="t" r="r" b="b"/>
              <a:pathLst>
                <a:path w="8229600" h="8229600">
                  <a:moveTo>
                    <a:pt x="0" y="0"/>
                  </a:moveTo>
                  <a:lnTo>
                    <a:pt x="8229600" y="0"/>
                  </a:lnTo>
                  <a:lnTo>
                    <a:pt x="82296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Прямоугольник 3"/>
            <p:cNvSpPr/>
            <p:nvPr/>
          </p:nvSpPr>
          <p:spPr>
            <a:xfrm>
              <a:off x="5016807" y="305068"/>
              <a:ext cx="64035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742047" y="443567"/>
            <a:ext cx="6423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Наша сила в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єдності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наша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незалежність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непохитна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віра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в перемогу –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незламна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3600" b="1" dirty="0"/>
          </a:p>
        </p:txBody>
      </p:sp>
      <p:sp>
        <p:nvSpPr>
          <p:cNvPr id="15" name="Freeform 4"/>
          <p:cNvSpPr/>
          <p:nvPr/>
        </p:nvSpPr>
        <p:spPr>
          <a:xfrm rot="18606304">
            <a:off x="2523190" y="1892884"/>
            <a:ext cx="4684787" cy="5455356"/>
          </a:xfrm>
          <a:custGeom>
            <a:avLst/>
            <a:gdLst/>
            <a:ahLst/>
            <a:cxnLst/>
            <a:rect l="l" t="t" r="r" b="b"/>
            <a:pathLst>
              <a:path w="4684787" h="5455356">
                <a:moveTo>
                  <a:pt x="0" y="0"/>
                </a:moveTo>
                <a:lnTo>
                  <a:pt x="4684787" y="0"/>
                </a:lnTo>
                <a:lnTo>
                  <a:pt x="4684787" y="5455357"/>
                </a:lnTo>
                <a:lnTo>
                  <a:pt x="0" y="5455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/>
          <p:cNvSpPr/>
          <p:nvPr/>
        </p:nvSpPr>
        <p:spPr>
          <a:xfrm rot="3724520" flipH="1">
            <a:off x="8268133" y="1924008"/>
            <a:ext cx="4900160" cy="5455356"/>
          </a:xfrm>
          <a:custGeom>
            <a:avLst/>
            <a:gdLst/>
            <a:ahLst/>
            <a:cxnLst/>
            <a:rect l="l" t="t" r="r" b="b"/>
            <a:pathLst>
              <a:path w="4684787" h="5455356">
                <a:moveTo>
                  <a:pt x="0" y="0"/>
                </a:moveTo>
                <a:lnTo>
                  <a:pt x="4684787" y="0"/>
                </a:lnTo>
                <a:lnTo>
                  <a:pt x="4684787" y="5455357"/>
                </a:lnTo>
                <a:lnTo>
                  <a:pt x="0" y="5455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/>
          <p:cNvSpPr/>
          <p:nvPr/>
        </p:nvSpPr>
        <p:spPr>
          <a:xfrm>
            <a:off x="5303491" y="2169098"/>
            <a:ext cx="5197642" cy="4965175"/>
          </a:xfrm>
          <a:custGeom>
            <a:avLst/>
            <a:gdLst/>
            <a:ahLst/>
            <a:cxnLst/>
            <a:rect l="l" t="t" r="r" b="b"/>
            <a:pathLst>
              <a:path w="4662044" h="4662044">
                <a:moveTo>
                  <a:pt x="0" y="0"/>
                </a:moveTo>
                <a:lnTo>
                  <a:pt x="4662044" y="0"/>
                </a:lnTo>
                <a:lnTo>
                  <a:pt x="4662044" y="4662044"/>
                </a:lnTo>
                <a:lnTo>
                  <a:pt x="0" y="46620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7"/>
          <p:cNvSpPr/>
          <p:nvPr/>
        </p:nvSpPr>
        <p:spPr>
          <a:xfrm>
            <a:off x="-1" y="0"/>
            <a:ext cx="4533499" cy="7134273"/>
          </a:xfrm>
          <a:custGeom>
            <a:avLst/>
            <a:gdLst/>
            <a:ahLst/>
            <a:cxnLst/>
            <a:rect l="l" t="t" r="r" b="b"/>
            <a:pathLst>
              <a:path w="4205302" h="6716860">
                <a:moveTo>
                  <a:pt x="0" y="0"/>
                </a:moveTo>
                <a:lnTo>
                  <a:pt x="4205302" y="0"/>
                </a:lnTo>
                <a:lnTo>
                  <a:pt x="420530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9723"/>
            </a:stretch>
          </a:blipFill>
        </p:spPr>
      </p:sp>
    </p:spTree>
    <p:extLst>
      <p:ext uri="{BB962C8B-B14F-4D97-AF65-F5344CB8AC3E}">
        <p14:creationId xmlns:p14="http://schemas.microsoft.com/office/powerpoint/2010/main" val="316430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>
            <a:off x="-589569" y="-115364"/>
            <a:ext cx="9202770" cy="8191428"/>
          </a:xfrm>
          <a:custGeom>
            <a:avLst/>
            <a:gdLst/>
            <a:ahLst/>
            <a:cxnLst/>
            <a:rect l="l" t="t" r="r" b="b"/>
            <a:pathLst>
              <a:path w="6501330" h="4114800">
                <a:moveTo>
                  <a:pt x="0" y="0"/>
                </a:moveTo>
                <a:lnTo>
                  <a:pt x="6501330" y="0"/>
                </a:lnTo>
                <a:lnTo>
                  <a:pt x="65013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54" y="2975741"/>
            <a:ext cx="3823825" cy="3464617"/>
          </a:xfrm>
          <a:prstGeom prst="rect">
            <a:avLst/>
          </a:prstGeom>
        </p:spPr>
      </p:pic>
      <p:sp>
        <p:nvSpPr>
          <p:cNvPr id="3" name="Сердце 2"/>
          <p:cNvSpPr/>
          <p:nvPr/>
        </p:nvSpPr>
        <p:spPr>
          <a:xfrm>
            <a:off x="4464865" y="1928574"/>
            <a:ext cx="1514236" cy="12752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успіхів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944" y="842679"/>
            <a:ext cx="34474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У вас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попереду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доволі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складний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рік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навчання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адже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війна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все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ще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триває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Та попри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всі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негаразди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тривоги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ми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маємо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бути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стійкими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та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згуртованими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Пропоную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наповнити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кошик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побажаннями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один одному на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навчальний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рік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400" b="1" dirty="0"/>
          </a:p>
        </p:txBody>
      </p:sp>
      <p:sp>
        <p:nvSpPr>
          <p:cNvPr id="9" name="Сердце 8"/>
          <p:cNvSpPr/>
          <p:nvPr/>
        </p:nvSpPr>
        <p:spPr>
          <a:xfrm>
            <a:off x="4785779" y="2046550"/>
            <a:ext cx="1514236" cy="12752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натхнення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ердце 9"/>
          <p:cNvSpPr/>
          <p:nvPr/>
        </p:nvSpPr>
        <p:spPr>
          <a:xfrm>
            <a:off x="4598957" y="2005103"/>
            <a:ext cx="1701058" cy="139705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гармонії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Сердце 10"/>
          <p:cNvSpPr/>
          <p:nvPr/>
        </p:nvSpPr>
        <p:spPr>
          <a:xfrm>
            <a:off x="4938179" y="2198950"/>
            <a:ext cx="1514236" cy="12752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Cambria" panose="02040503050406030204" pitchFamily="18" charset="0"/>
                <a:ea typeface="Cambria" panose="02040503050406030204" pitchFamily="18" charset="0"/>
              </a:rPr>
              <a:t>Яскравих вражень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Сердце 11"/>
          <p:cNvSpPr/>
          <p:nvPr/>
        </p:nvSpPr>
        <p:spPr>
          <a:xfrm>
            <a:off x="5090579" y="2351350"/>
            <a:ext cx="1514236" cy="12752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Гарних оцінок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ердце 12"/>
          <p:cNvSpPr/>
          <p:nvPr/>
        </p:nvSpPr>
        <p:spPr>
          <a:xfrm>
            <a:off x="5242978" y="2975741"/>
            <a:ext cx="1263597" cy="929192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b="1" dirty="0">
                <a:latin typeface="Cambria" panose="02040503050406030204" pitchFamily="18" charset="0"/>
                <a:ea typeface="Cambria" panose="02040503050406030204" pitchFamily="18" charset="0"/>
              </a:rPr>
              <a:t>Чудового настрою</a:t>
            </a:r>
            <a:endParaRPr lang="ru-RU" sz="1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Сердце 13"/>
          <p:cNvSpPr/>
          <p:nvPr/>
        </p:nvSpPr>
        <p:spPr>
          <a:xfrm>
            <a:off x="4432428" y="1852812"/>
            <a:ext cx="2508220" cy="2245857"/>
          </a:xfrm>
          <a:prstGeom prst="heart">
            <a:avLst/>
          </a:prstGeom>
          <a:solidFill>
            <a:srgbClr val="351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Перемоги!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Сердце 14"/>
          <p:cNvSpPr/>
          <p:nvPr/>
        </p:nvSpPr>
        <p:spPr>
          <a:xfrm>
            <a:off x="4105817" y="1137522"/>
            <a:ext cx="3238169" cy="3094192"/>
          </a:xfrm>
          <a:prstGeom prst="heart">
            <a:avLst/>
          </a:prstGeom>
          <a:solidFill>
            <a:srgbClr val="351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Мої побажання для вас, мої любі діти!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0"/>
          <p:cNvSpPr/>
          <p:nvPr/>
        </p:nvSpPr>
        <p:spPr>
          <a:xfrm rot="16020023">
            <a:off x="6952240" y="3402158"/>
            <a:ext cx="603346" cy="456329"/>
          </a:xfrm>
          <a:custGeom>
            <a:avLst/>
            <a:gdLst/>
            <a:ahLst/>
            <a:cxnLst/>
            <a:rect l="l" t="t" r="r" b="b"/>
            <a:pathLst>
              <a:path w="2013368" h="1776798">
                <a:moveTo>
                  <a:pt x="0" y="0"/>
                </a:moveTo>
                <a:lnTo>
                  <a:pt x="2013368" y="0"/>
                </a:lnTo>
                <a:lnTo>
                  <a:pt x="2013368" y="1776798"/>
                </a:lnTo>
                <a:lnTo>
                  <a:pt x="0" y="1776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6685880" y="-115364"/>
            <a:ext cx="6979802" cy="7427127"/>
          </a:xfrm>
          <a:custGeom>
            <a:avLst/>
            <a:gdLst/>
            <a:ahLst/>
            <a:cxnLst/>
            <a:rect l="l" t="t" r="r" b="b"/>
            <a:pathLst>
              <a:path w="4777012" h="4777012">
                <a:moveTo>
                  <a:pt x="0" y="0"/>
                </a:moveTo>
                <a:lnTo>
                  <a:pt x="4777012" y="0"/>
                </a:lnTo>
                <a:lnTo>
                  <a:pt x="4777012" y="4777012"/>
                </a:lnTo>
                <a:lnTo>
                  <a:pt x="0" y="4777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-176211" y="5101389"/>
            <a:ext cx="2207142" cy="1980919"/>
          </a:xfrm>
          <a:custGeom>
            <a:avLst/>
            <a:gdLst/>
            <a:ahLst/>
            <a:cxnLst/>
            <a:rect l="l" t="t" r="r" b="b"/>
            <a:pathLst>
              <a:path w="3837944" h="4659113">
                <a:moveTo>
                  <a:pt x="0" y="0"/>
                </a:moveTo>
                <a:lnTo>
                  <a:pt x="3837944" y="0"/>
                </a:lnTo>
                <a:lnTo>
                  <a:pt x="3837944" y="4659113"/>
                </a:lnTo>
                <a:lnTo>
                  <a:pt x="0" y="4659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70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C 0.04153 -4.07407E-6 0.06588 -0.31296 0.10755 -0.31296 C 0.16341 -0.31296 0.25091 0.07292 0.25091 0.12894 C 0.25091 0.17061 0.01718 0.40162 0.01718 0.443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C 0.04153 -0.00023 0.06588 -0.31296 0.10755 -0.31296 C 0.16341 -0.31296 0.25091 0.07269 0.25091 0.12871 C 0.25091 0.17037 0.0582 0.48843 0.0582 0.5305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46 C 0.0414 -0.00046 0.06588 -0.31296 0.10742 -0.31296 C 0.16341 -0.31296 0.25091 0.07269 0.25091 0.12848 C 0.25091 0.17014 0.04231 0.24144 0.04231 0.2833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4 C 0.0414 -0.00024 0.06588 -0.31297 0.10742 -0.31297 C 0.16341 -0.31297 0.25091 0.07268 0.25091 0.1287 C 0.25091 0.17037 0.1608 0.43379 0.1608 0.4759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4114 -0.0007 0.06588 -0.31296 0.10716 -0.31296 C 0.16341 -0.31296 0.25091 0.07222 0.25091 0.12801 C 0.24531 0.26018 0.11927 -0.03889 0.08711 0.02824 C 0.05495 0.09537 0.14466 0.30254 0.14166 0.31111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6 C 0.04115 -0.00046 0.06589 -0.31296 0.10716 -0.31296 C 0.16341 -0.31296 0.25091 0.07269 0.25091 0.1287 C 0.25091 0.17037 0.04531 0.22708 0.04531 0.2696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093 C 0.04114 -0.00093 0.06588 -0.31297 0.10716 -0.31297 C 0.16341 -0.31297 0.25091 0.07199 0.25091 0.12777 C 0.24531 0.25995 0.11927 -0.03912 0.08711 0.02801 C 0.05494 0.09514 0.06484 0.33333 0.06185 0.3418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B283C-2FA4-4426-8556-3673C94B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39"/>
            <a:ext cx="6264814" cy="4698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FC026-820C-4297-AD50-C37AE155A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30" y="1688123"/>
            <a:ext cx="6743117" cy="50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-579274" y="-366941"/>
            <a:ext cx="8649386" cy="8118075"/>
          </a:xfrm>
          <a:custGeom>
            <a:avLst/>
            <a:gdLst/>
            <a:ahLst/>
            <a:cxnLst/>
            <a:rect l="l" t="t" r="r" b="b"/>
            <a:pathLst>
              <a:path w="5574599" h="5574599">
                <a:moveTo>
                  <a:pt x="0" y="0"/>
                </a:moveTo>
                <a:lnTo>
                  <a:pt x="5574599" y="0"/>
                </a:lnTo>
                <a:lnTo>
                  <a:pt x="5574599" y="5574599"/>
                </a:lnTo>
                <a:lnTo>
                  <a:pt x="0" y="557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12"/>
          <p:cNvSpPr/>
          <p:nvPr/>
        </p:nvSpPr>
        <p:spPr>
          <a:xfrm>
            <a:off x="6000863" y="-109608"/>
            <a:ext cx="1337733" cy="1528374"/>
          </a:xfrm>
          <a:custGeom>
            <a:avLst/>
            <a:gdLst/>
            <a:ahLst/>
            <a:cxnLst/>
            <a:rect l="l" t="t" r="r" b="b"/>
            <a:pathLst>
              <a:path w="3782187" h="4114800">
                <a:moveTo>
                  <a:pt x="0" y="0"/>
                </a:moveTo>
                <a:lnTo>
                  <a:pt x="3782187" y="0"/>
                </a:lnTo>
                <a:lnTo>
                  <a:pt x="37821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 rot="20846949">
            <a:off x="-551737" y="-463062"/>
            <a:ext cx="3141551" cy="2344313"/>
          </a:xfrm>
          <a:custGeom>
            <a:avLst/>
            <a:gdLst/>
            <a:ahLst/>
            <a:cxnLst/>
            <a:rect l="l" t="t" r="r" b="b"/>
            <a:pathLst>
              <a:path w="5196849" h="3605314">
                <a:moveTo>
                  <a:pt x="0" y="0"/>
                </a:moveTo>
                <a:lnTo>
                  <a:pt x="5196850" y="0"/>
                </a:lnTo>
                <a:lnTo>
                  <a:pt x="5196850" y="3605314"/>
                </a:lnTo>
                <a:lnTo>
                  <a:pt x="0" y="3605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4"/>
          <p:cNvSpPr/>
          <p:nvPr/>
        </p:nvSpPr>
        <p:spPr>
          <a:xfrm flipH="1">
            <a:off x="9324211" y="5010912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4"/>
          <p:cNvSpPr/>
          <p:nvPr/>
        </p:nvSpPr>
        <p:spPr>
          <a:xfrm flipH="1">
            <a:off x="-1932124" y="5163312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9"/>
          <p:cNvSpPr/>
          <p:nvPr/>
        </p:nvSpPr>
        <p:spPr>
          <a:xfrm>
            <a:off x="6129677" y="0"/>
            <a:ext cx="6523067" cy="6967608"/>
          </a:xfrm>
          <a:custGeom>
            <a:avLst/>
            <a:gdLst/>
            <a:ahLst/>
            <a:cxnLst/>
            <a:rect l="l" t="t" r="r" b="b"/>
            <a:pathLst>
              <a:path w="4272830" h="4272830">
                <a:moveTo>
                  <a:pt x="0" y="0"/>
                </a:moveTo>
                <a:lnTo>
                  <a:pt x="4272830" y="0"/>
                </a:lnTo>
                <a:lnTo>
                  <a:pt x="4272830" y="4272830"/>
                </a:lnTo>
                <a:lnTo>
                  <a:pt x="0" y="42728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Прямоугольник 7"/>
          <p:cNvSpPr/>
          <p:nvPr/>
        </p:nvSpPr>
        <p:spPr>
          <a:xfrm>
            <a:off x="-137012" y="1232123"/>
            <a:ext cx="748803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Вже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перший дзвоник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гучно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вам </a:t>
            </a: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лунає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школа </a:t>
            </a: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щиро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вас </a:t>
            </a:r>
            <a:r>
              <a:rPr lang="ru-RU" sz="2800" b="1" dirty="0" err="1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вітає</a:t>
            </a:r>
            <a:r>
              <a:rPr lang="ru-RU" sz="2800" b="1" dirty="0">
                <a:solidFill>
                  <a:srgbClr val="0A0A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Школа —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знань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усіх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початок!</a:t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Цілий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світ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вона для нас!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Тож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дозвольте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розпочати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Мій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найкращий</a:t>
            </a:r>
            <a:r>
              <a:rPr lang="uk-UA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любий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клас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/>
          </a:p>
        </p:txBody>
      </p:sp>
      <p:pic>
        <p:nvPicPr>
          <p:cNvPr id="9" name="shkolnyiy-zvonok-zvonit-neskolko-raz-309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131" y="5934456"/>
            <a:ext cx="910336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72431" y="-138224"/>
            <a:ext cx="7457417" cy="6145619"/>
          </a:xfrm>
          <a:custGeom>
            <a:avLst/>
            <a:gdLst/>
            <a:ahLst/>
            <a:cxnLst/>
            <a:rect l="l" t="t" r="r" b="b"/>
            <a:pathLst>
              <a:path w="5862823" h="4939428">
                <a:moveTo>
                  <a:pt x="0" y="0"/>
                </a:moveTo>
                <a:lnTo>
                  <a:pt x="5862823" y="0"/>
                </a:lnTo>
                <a:lnTo>
                  <a:pt x="5862823" y="4939428"/>
                </a:lnTo>
                <a:lnTo>
                  <a:pt x="0" y="493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8"/>
          <p:cNvSpPr/>
          <p:nvPr/>
        </p:nvSpPr>
        <p:spPr>
          <a:xfrm flipH="1">
            <a:off x="-176211" y="2423195"/>
            <a:ext cx="3738118" cy="4659113"/>
          </a:xfrm>
          <a:custGeom>
            <a:avLst/>
            <a:gdLst/>
            <a:ahLst/>
            <a:cxnLst/>
            <a:rect l="l" t="t" r="r" b="b"/>
            <a:pathLst>
              <a:path w="3837944" h="4659113">
                <a:moveTo>
                  <a:pt x="0" y="0"/>
                </a:moveTo>
                <a:lnTo>
                  <a:pt x="3837944" y="0"/>
                </a:lnTo>
                <a:lnTo>
                  <a:pt x="3837944" y="4659113"/>
                </a:lnTo>
                <a:lnTo>
                  <a:pt x="0" y="465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Прямоугольник 8"/>
          <p:cNvSpPr/>
          <p:nvPr/>
        </p:nvSpPr>
        <p:spPr>
          <a:xfrm>
            <a:off x="593891" y="1270800"/>
            <a:ext cx="6495561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Перемагає</a:t>
            </a:r>
            <a:r>
              <a:rPr lang="ru-RU" sz="6600" b="1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той, </a:t>
            </a:r>
          </a:p>
          <a:p>
            <a:pPr algn="ctr"/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хто</a:t>
            </a:r>
            <a:r>
              <a:rPr lang="ru-RU" sz="6600" b="1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600" b="1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пам’ятає</a:t>
            </a:r>
            <a:endParaRPr lang="en-US" sz="6600" b="1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6600" b="1" dirty="0"/>
          </a:p>
        </p:txBody>
      </p:sp>
      <p:sp>
        <p:nvSpPr>
          <p:cNvPr id="8" name="Freeform 9"/>
          <p:cNvSpPr/>
          <p:nvPr/>
        </p:nvSpPr>
        <p:spPr>
          <a:xfrm flipH="1">
            <a:off x="10451805" y="5401340"/>
            <a:ext cx="1818166" cy="1473322"/>
          </a:xfrm>
          <a:custGeom>
            <a:avLst/>
            <a:gdLst/>
            <a:ahLst/>
            <a:cxnLst/>
            <a:rect l="l" t="t" r="r" b="b"/>
            <a:pathLst>
              <a:path w="3227242" h="2121912">
                <a:moveTo>
                  <a:pt x="0" y="0"/>
                </a:moveTo>
                <a:lnTo>
                  <a:pt x="3227242" y="0"/>
                </a:lnTo>
                <a:lnTo>
                  <a:pt x="3227242" y="2121912"/>
                </a:lnTo>
                <a:lnTo>
                  <a:pt x="0" y="2121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5911701" y="0"/>
            <a:ext cx="6836735" cy="7129843"/>
          </a:xfrm>
          <a:custGeom>
            <a:avLst/>
            <a:gdLst/>
            <a:ahLst/>
            <a:cxnLst/>
            <a:rect l="l" t="t" r="r" b="b"/>
            <a:pathLst>
              <a:path w="4662044" h="4662044">
                <a:moveTo>
                  <a:pt x="0" y="0"/>
                </a:moveTo>
                <a:lnTo>
                  <a:pt x="4662044" y="0"/>
                </a:lnTo>
                <a:lnTo>
                  <a:pt x="4662044" y="4662044"/>
                </a:lnTo>
                <a:lnTo>
                  <a:pt x="0" y="4662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29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>
          <a:xfrm flipH="1">
            <a:off x="-176211" y="2423195"/>
            <a:ext cx="3738118" cy="4659113"/>
          </a:xfrm>
          <a:custGeom>
            <a:avLst/>
            <a:gdLst/>
            <a:ahLst/>
            <a:cxnLst/>
            <a:rect l="l" t="t" r="r" b="b"/>
            <a:pathLst>
              <a:path w="3837944" h="4659113">
                <a:moveTo>
                  <a:pt x="0" y="0"/>
                </a:moveTo>
                <a:lnTo>
                  <a:pt x="3837944" y="0"/>
                </a:lnTo>
                <a:lnTo>
                  <a:pt x="3837944" y="4659113"/>
                </a:lnTo>
                <a:lnTo>
                  <a:pt x="0" y="4659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9324211" y="5010912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6"/>
          <p:cNvSpPr/>
          <p:nvPr/>
        </p:nvSpPr>
        <p:spPr>
          <a:xfrm>
            <a:off x="2796361" y="0"/>
            <a:ext cx="6836735" cy="7129843"/>
          </a:xfrm>
          <a:custGeom>
            <a:avLst/>
            <a:gdLst/>
            <a:ahLst/>
            <a:cxnLst/>
            <a:rect l="l" t="t" r="r" b="b"/>
            <a:pathLst>
              <a:path w="4662044" h="4662044">
                <a:moveTo>
                  <a:pt x="0" y="0"/>
                </a:moveTo>
                <a:lnTo>
                  <a:pt x="4662044" y="0"/>
                </a:lnTo>
                <a:lnTo>
                  <a:pt x="4662044" y="4662044"/>
                </a:lnTo>
                <a:lnTo>
                  <a:pt x="0" y="466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Группа 6"/>
          <p:cNvGrpSpPr/>
          <p:nvPr/>
        </p:nvGrpSpPr>
        <p:grpSpPr>
          <a:xfrm>
            <a:off x="42360" y="115192"/>
            <a:ext cx="3411719" cy="2352453"/>
            <a:chOff x="42360" y="115192"/>
            <a:chExt cx="3411719" cy="2352453"/>
          </a:xfrm>
        </p:grpSpPr>
        <p:sp>
          <p:nvSpPr>
            <p:cNvPr id="5" name="Freeform 6"/>
            <p:cNvSpPr/>
            <p:nvPr/>
          </p:nvSpPr>
          <p:spPr>
            <a:xfrm rot="21259918">
              <a:off x="42360" y="115192"/>
              <a:ext cx="3411719" cy="2352453"/>
            </a:xfrm>
            <a:custGeom>
              <a:avLst/>
              <a:gdLst/>
              <a:ahLst/>
              <a:cxnLst/>
              <a:rect l="l" t="t" r="r" b="b"/>
              <a:pathLst>
                <a:path w="6018989" h="4114800">
                  <a:moveTo>
                    <a:pt x="0" y="0"/>
                  </a:moveTo>
                  <a:lnTo>
                    <a:pt x="6018990" y="0"/>
                  </a:lnTo>
                  <a:lnTo>
                    <a:pt x="601899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Прямоугольник 5"/>
            <p:cNvSpPr/>
            <p:nvPr/>
          </p:nvSpPr>
          <p:spPr>
            <a:xfrm>
              <a:off x="424975" y="693048"/>
              <a:ext cx="27009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Захисники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боронять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нашу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незалежність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 rot="484829">
            <a:off x="8732705" y="49815"/>
            <a:ext cx="3411719" cy="2352453"/>
            <a:chOff x="42360" y="115192"/>
            <a:chExt cx="3411719" cy="2352453"/>
          </a:xfrm>
        </p:grpSpPr>
        <p:sp>
          <p:nvSpPr>
            <p:cNvPr id="9" name="Freeform 6"/>
            <p:cNvSpPr/>
            <p:nvPr/>
          </p:nvSpPr>
          <p:spPr>
            <a:xfrm rot="21259918">
              <a:off x="42360" y="115192"/>
              <a:ext cx="3411719" cy="2352453"/>
            </a:xfrm>
            <a:custGeom>
              <a:avLst/>
              <a:gdLst/>
              <a:ahLst/>
              <a:cxnLst/>
              <a:rect l="l" t="t" r="r" b="b"/>
              <a:pathLst>
                <a:path w="6018989" h="4114800">
                  <a:moveTo>
                    <a:pt x="0" y="0"/>
                  </a:moveTo>
                  <a:lnTo>
                    <a:pt x="6018990" y="0"/>
                  </a:lnTo>
                  <a:lnTo>
                    <a:pt x="601899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Прямоугольник 9"/>
            <p:cNvSpPr/>
            <p:nvPr/>
          </p:nvSpPr>
          <p:spPr>
            <a:xfrm>
              <a:off x="424975" y="508383"/>
              <a:ext cx="270099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Віддають 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своє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життя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заради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нашого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мирного неба.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 rot="21186641">
            <a:off x="-148519" y="2964599"/>
            <a:ext cx="3411719" cy="2352453"/>
            <a:chOff x="42360" y="115192"/>
            <a:chExt cx="3411719" cy="2352453"/>
          </a:xfrm>
        </p:grpSpPr>
        <p:sp>
          <p:nvSpPr>
            <p:cNvPr id="12" name="Freeform 6"/>
            <p:cNvSpPr/>
            <p:nvPr/>
          </p:nvSpPr>
          <p:spPr>
            <a:xfrm rot="21259918">
              <a:off x="42360" y="115192"/>
              <a:ext cx="3411719" cy="2352453"/>
            </a:xfrm>
            <a:custGeom>
              <a:avLst/>
              <a:gdLst/>
              <a:ahLst/>
              <a:cxnLst/>
              <a:rect l="l" t="t" r="r" b="b"/>
              <a:pathLst>
                <a:path w="6018989" h="4114800">
                  <a:moveTo>
                    <a:pt x="0" y="0"/>
                  </a:moveTo>
                  <a:lnTo>
                    <a:pt x="6018990" y="0"/>
                  </a:lnTo>
                  <a:lnTo>
                    <a:pt x="601899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Прямоугольник 12"/>
            <p:cNvSpPr/>
            <p:nvPr/>
          </p:nvSpPr>
          <p:spPr>
            <a:xfrm>
              <a:off x="424975" y="693048"/>
              <a:ext cx="27009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Їхній подвиг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навчає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нас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патріотизму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 rot="752629">
            <a:off x="8617504" y="2881760"/>
            <a:ext cx="3625185" cy="2721208"/>
            <a:chOff x="42360" y="115192"/>
            <a:chExt cx="3411719" cy="2357338"/>
          </a:xfrm>
        </p:grpSpPr>
        <p:sp>
          <p:nvSpPr>
            <p:cNvPr id="15" name="Freeform 6"/>
            <p:cNvSpPr/>
            <p:nvPr/>
          </p:nvSpPr>
          <p:spPr>
            <a:xfrm rot="21259918">
              <a:off x="42360" y="115192"/>
              <a:ext cx="3411719" cy="2352453"/>
            </a:xfrm>
            <a:custGeom>
              <a:avLst/>
              <a:gdLst/>
              <a:ahLst/>
              <a:cxnLst/>
              <a:rect l="l" t="t" r="r" b="b"/>
              <a:pathLst>
                <a:path w="6018989" h="4114800">
                  <a:moveTo>
                    <a:pt x="0" y="0"/>
                  </a:moveTo>
                  <a:lnTo>
                    <a:pt x="6018990" y="0"/>
                  </a:lnTo>
                  <a:lnTo>
                    <a:pt x="601899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Прямоугольник 15"/>
            <p:cNvSpPr/>
            <p:nvPr/>
          </p:nvSpPr>
          <p:spPr>
            <a:xfrm>
              <a:off x="466368" y="533538"/>
              <a:ext cx="270099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Завдяки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нашим Героям ми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можемо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вільно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жити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і </a:t>
              </a:r>
              <a:r>
                <a:rPr lang="ru-RU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навчатися</a:t>
              </a:r>
              <a:r>
                <a:rPr lang="ru-RU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/>
          <p:nvPr/>
        </p:nvSpPr>
        <p:spPr>
          <a:xfrm>
            <a:off x="3688266" y="-669851"/>
            <a:ext cx="9230292" cy="8192426"/>
          </a:xfrm>
          <a:custGeom>
            <a:avLst/>
            <a:gdLst/>
            <a:ahLst/>
            <a:cxnLst/>
            <a:rect l="l" t="t" r="r" b="b"/>
            <a:pathLst>
              <a:path w="8630156" h="8229600">
                <a:moveTo>
                  <a:pt x="0" y="0"/>
                </a:moveTo>
                <a:lnTo>
                  <a:pt x="8630156" y="0"/>
                </a:lnTo>
                <a:lnTo>
                  <a:pt x="8630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55222" y="5077771"/>
            <a:ext cx="4317798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5690756" y="866327"/>
            <a:ext cx="55289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Навчання -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ваш шлях до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знань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розуміння та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розвитку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Пам'ятайте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що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маєте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цю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можливість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завдяки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тим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хто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встояв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і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продовжує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стояти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передовій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мужньо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захищаючи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незалежність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та волю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нашої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Батьківщини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 fontAlgn="base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наших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шанс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вдячні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щирого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Freeform 7"/>
          <p:cNvSpPr/>
          <p:nvPr/>
        </p:nvSpPr>
        <p:spPr>
          <a:xfrm>
            <a:off x="-1437299" y="0"/>
            <a:ext cx="7232044" cy="7070121"/>
          </a:xfrm>
          <a:custGeom>
            <a:avLst/>
            <a:gdLst/>
            <a:ahLst/>
            <a:cxnLst/>
            <a:rect l="l" t="t" r="r" b="b"/>
            <a:pathLst>
              <a:path w="3663871" h="3663871">
                <a:moveTo>
                  <a:pt x="0" y="0"/>
                </a:moveTo>
                <a:lnTo>
                  <a:pt x="3663871" y="0"/>
                </a:lnTo>
                <a:lnTo>
                  <a:pt x="3663871" y="3663870"/>
                </a:lnTo>
                <a:lnTo>
                  <a:pt x="0" y="3663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/>
          <p:cNvSpPr/>
          <p:nvPr/>
        </p:nvSpPr>
        <p:spPr>
          <a:xfrm flipH="1">
            <a:off x="-1591882" y="5343271"/>
            <a:ext cx="4181443" cy="1847088"/>
          </a:xfrm>
          <a:custGeom>
            <a:avLst/>
            <a:gdLst/>
            <a:ahLst/>
            <a:cxnLst/>
            <a:rect l="l" t="t" r="r" b="b"/>
            <a:pathLst>
              <a:path w="6425490" h="2969112">
                <a:moveTo>
                  <a:pt x="0" y="0"/>
                </a:moveTo>
                <a:lnTo>
                  <a:pt x="6425490" y="0"/>
                </a:lnTo>
                <a:lnTo>
                  <a:pt x="6425490" y="2969112"/>
                </a:lnTo>
                <a:lnTo>
                  <a:pt x="0" y="296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5916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-278483" y="-456799"/>
            <a:ext cx="8276095" cy="8229600"/>
          </a:xfrm>
          <a:custGeom>
            <a:avLst/>
            <a:gdLst/>
            <a:ahLst/>
            <a:cxnLst/>
            <a:rect l="l" t="t" r="r" b="b"/>
            <a:pathLst>
              <a:path w="8276095" h="8229600">
                <a:moveTo>
                  <a:pt x="0" y="0"/>
                </a:moveTo>
                <a:lnTo>
                  <a:pt x="8276095" y="0"/>
                </a:lnTo>
                <a:lnTo>
                  <a:pt x="82760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Прямоугольник 2"/>
          <p:cNvSpPr/>
          <p:nvPr/>
        </p:nvSpPr>
        <p:spPr>
          <a:xfrm>
            <a:off x="1598200" y="1345227"/>
            <a:ext cx="45227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Пам'ятаймо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Г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ероїв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небуття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захищаючи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нашу землю, нашу волю. </a:t>
            </a:r>
          </a:p>
          <a:p>
            <a:pPr algn="ctr"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Нехай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відвага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вічною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пам'яттю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для нас і наших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нащадків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-347470" y="4377517"/>
            <a:ext cx="8624347" cy="2749928"/>
          </a:xfrm>
          <a:custGeom>
            <a:avLst/>
            <a:gdLst/>
            <a:ahLst/>
            <a:cxnLst/>
            <a:rect l="l" t="t" r="r" b="b"/>
            <a:pathLst>
              <a:path w="16230600" h="6289358">
                <a:moveTo>
                  <a:pt x="0" y="0"/>
                </a:moveTo>
                <a:lnTo>
                  <a:pt x="16230600" y="0"/>
                </a:lnTo>
                <a:lnTo>
                  <a:pt x="16230600" y="6289357"/>
                </a:lnTo>
                <a:lnTo>
                  <a:pt x="0" y="6289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05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2409" y="5300076"/>
            <a:ext cx="904810" cy="904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76" y="-180752"/>
            <a:ext cx="7186385" cy="72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230" y="6488668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</a:rPr>
              <a:t>Ольга Худзій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-1" y="0"/>
            <a:ext cx="4533499" cy="7134273"/>
          </a:xfrm>
          <a:custGeom>
            <a:avLst/>
            <a:gdLst/>
            <a:ahLst/>
            <a:cxnLst/>
            <a:rect l="l" t="t" r="r" b="b"/>
            <a:pathLst>
              <a:path w="4205302" h="6716860">
                <a:moveTo>
                  <a:pt x="0" y="0"/>
                </a:moveTo>
                <a:lnTo>
                  <a:pt x="4205302" y="0"/>
                </a:lnTo>
                <a:lnTo>
                  <a:pt x="420530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9723"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3204173" y="-808075"/>
            <a:ext cx="8987827" cy="7836196"/>
          </a:xfrm>
          <a:custGeom>
            <a:avLst/>
            <a:gdLst/>
            <a:ahLst/>
            <a:cxnLst/>
            <a:rect l="l" t="t" r="r" b="b"/>
            <a:pathLst>
              <a:path w="9936783" h="8229600">
                <a:moveTo>
                  <a:pt x="0" y="0"/>
                </a:moveTo>
                <a:lnTo>
                  <a:pt x="9936783" y="0"/>
                </a:lnTo>
                <a:lnTo>
                  <a:pt x="99367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2"/>
            </a:stretch>
          </a:blipFill>
        </p:spPr>
      </p:sp>
      <p:sp>
        <p:nvSpPr>
          <p:cNvPr id="9" name="Прямоугольник 8"/>
          <p:cNvSpPr/>
          <p:nvPr/>
        </p:nvSpPr>
        <p:spPr>
          <a:xfrm>
            <a:off x="4136382" y="1170070"/>
            <a:ext cx="675306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38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Україна</a:t>
            </a:r>
            <a:endParaRPr lang="en-US" sz="138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51007" y="3115339"/>
            <a:ext cx="45897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000" b="1" dirty="0">
                <a:ln w="28575">
                  <a:solidFill>
                    <a:schemeClr val="tx1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603 628 км²</a:t>
            </a:r>
            <a:endParaRPr lang="en-US" sz="6000" b="1" dirty="0">
              <a:ln w="28575">
                <a:solidFill>
                  <a:schemeClr val="tx1"/>
                </a:solidFill>
              </a:ln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1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/>
          <p:nvPr/>
        </p:nvSpPr>
        <p:spPr>
          <a:xfrm>
            <a:off x="3501842" y="-709272"/>
            <a:ext cx="8690158" cy="8483073"/>
          </a:xfrm>
          <a:custGeom>
            <a:avLst/>
            <a:gdLst/>
            <a:ahLst/>
            <a:cxnLst/>
            <a:rect l="l" t="t" r="r" b="b"/>
            <a:pathLst>
              <a:path w="8323236" h="8229600">
                <a:moveTo>
                  <a:pt x="0" y="0"/>
                </a:moveTo>
                <a:lnTo>
                  <a:pt x="8323237" y="0"/>
                </a:lnTo>
                <a:lnTo>
                  <a:pt x="83232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-1" y="0"/>
            <a:ext cx="4533499" cy="7134273"/>
          </a:xfrm>
          <a:custGeom>
            <a:avLst/>
            <a:gdLst/>
            <a:ahLst/>
            <a:cxnLst/>
            <a:rect l="l" t="t" r="r" b="b"/>
            <a:pathLst>
              <a:path w="4205302" h="6716860">
                <a:moveTo>
                  <a:pt x="0" y="0"/>
                </a:moveTo>
                <a:lnTo>
                  <a:pt x="4205302" y="0"/>
                </a:lnTo>
                <a:lnTo>
                  <a:pt x="420530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9723"/>
            </a:stretch>
          </a:blipFill>
        </p:spPr>
      </p:sp>
      <p:sp>
        <p:nvSpPr>
          <p:cNvPr id="5" name="Прямоугольник 4"/>
          <p:cNvSpPr/>
          <p:nvPr/>
        </p:nvSpPr>
        <p:spPr>
          <a:xfrm>
            <a:off x="5086200" y="174708"/>
            <a:ext cx="5898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8000" b="1" dirty="0">
                <a:ln w="28575">
                  <a:solidFill>
                    <a:schemeClr val="tx1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Патріотизм</a:t>
            </a:r>
            <a:endParaRPr lang="en-US" sz="8000" b="1" dirty="0">
              <a:ln w="28575">
                <a:solidFill>
                  <a:schemeClr val="tx1"/>
                </a:solidFill>
              </a:ln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9702" y="1384494"/>
            <a:ext cx="5844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любов до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своєї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Батьківщини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3209" y="1906608"/>
            <a:ext cx="4409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готовність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захищати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3209" y="2513726"/>
            <a:ext cx="6859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бажання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зробити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країну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кращою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8345" y="3105171"/>
            <a:ext cx="7015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повага 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культурних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традицій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та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історії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свого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народу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99702" y="4159916"/>
            <a:ext cx="7015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участь у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розвитку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своєї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громади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10875" y="4633529"/>
            <a:ext cx="7680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усвідомлення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своєї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відповідальності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за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майбутнє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країни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8"/>
          <p:cNvSpPr/>
          <p:nvPr/>
        </p:nvSpPr>
        <p:spPr>
          <a:xfrm>
            <a:off x="10733133" y="-31916"/>
            <a:ext cx="1608100" cy="1938524"/>
          </a:xfrm>
          <a:custGeom>
            <a:avLst/>
            <a:gdLst/>
            <a:ahLst/>
            <a:cxnLst/>
            <a:rect l="l" t="t" r="r" b="b"/>
            <a:pathLst>
              <a:path w="3251244" h="3808192">
                <a:moveTo>
                  <a:pt x="0" y="0"/>
                </a:moveTo>
                <a:lnTo>
                  <a:pt x="3251243" y="0"/>
                </a:lnTo>
                <a:lnTo>
                  <a:pt x="3251243" y="3808191"/>
                </a:lnTo>
                <a:lnTo>
                  <a:pt x="0" y="3808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742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94614" y="350874"/>
            <a:ext cx="9399181" cy="6188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Freeform 3"/>
          <p:cNvSpPr/>
          <p:nvPr/>
        </p:nvSpPr>
        <p:spPr>
          <a:xfrm>
            <a:off x="483997" y="0"/>
            <a:ext cx="12738793" cy="7797577"/>
          </a:xfrm>
          <a:custGeom>
            <a:avLst/>
            <a:gdLst/>
            <a:ahLst/>
            <a:cxnLst/>
            <a:rect l="l" t="t" r="r" b="b"/>
            <a:pathLst>
              <a:path w="13491148" h="8229600">
                <a:moveTo>
                  <a:pt x="0" y="0"/>
                </a:moveTo>
                <a:lnTo>
                  <a:pt x="13491148" y="0"/>
                </a:lnTo>
                <a:lnTo>
                  <a:pt x="13491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12704" y="587369"/>
            <a:ext cx="8941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Діалоги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про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війну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»: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повномасштабне</a:t>
            </a:r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вторгнення</a:t>
            </a:r>
            <a:endParaRPr lang="ru-RU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-372141" y="1347084"/>
            <a:ext cx="2977117" cy="5613977"/>
          </a:xfrm>
          <a:custGeom>
            <a:avLst/>
            <a:gdLst/>
            <a:ahLst/>
            <a:cxnLst/>
            <a:rect l="l" t="t" r="r" b="b"/>
            <a:pathLst>
              <a:path w="3689228" h="6716860">
                <a:moveTo>
                  <a:pt x="0" y="0"/>
                </a:moveTo>
                <a:lnTo>
                  <a:pt x="3689228" y="0"/>
                </a:lnTo>
                <a:lnTo>
                  <a:pt x="3689228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2066"/>
            </a:stretch>
          </a:blipFill>
        </p:spPr>
      </p:sp>
      <p:sp>
        <p:nvSpPr>
          <p:cNvPr id="8" name="Прямоугольник 7">
            <a:hlinkClick r:id="rId4"/>
          </p:cNvPr>
          <p:cNvSpPr/>
          <p:nvPr/>
        </p:nvSpPr>
        <p:spPr>
          <a:xfrm>
            <a:off x="3097330" y="2146434"/>
            <a:ext cx="7519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https://youtu.be/EP4h3DyQP7c?si=2pZQPRmABEFci-u0</a:t>
            </a:r>
          </a:p>
        </p:txBody>
      </p:sp>
      <p:sp>
        <p:nvSpPr>
          <p:cNvPr id="9" name="Freeform 5"/>
          <p:cNvSpPr/>
          <p:nvPr/>
        </p:nvSpPr>
        <p:spPr>
          <a:xfrm>
            <a:off x="6755133" y="3140577"/>
            <a:ext cx="2701515" cy="2479374"/>
          </a:xfrm>
          <a:custGeom>
            <a:avLst/>
            <a:gdLst/>
            <a:ahLst/>
            <a:cxnLst/>
            <a:rect l="l" t="t" r="r" b="b"/>
            <a:pathLst>
              <a:path w="2636678" h="2775451">
                <a:moveTo>
                  <a:pt x="0" y="0"/>
                </a:moveTo>
                <a:lnTo>
                  <a:pt x="2636678" y="0"/>
                </a:lnTo>
                <a:lnTo>
                  <a:pt x="2636678" y="2775451"/>
                </a:lnTo>
                <a:lnTo>
                  <a:pt x="0" y="2775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7084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367</Words>
  <Application>Microsoft Office PowerPoint</Application>
  <PresentationFormat>Широкоэкранный</PresentationFormat>
  <Paragraphs>67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Monotype Corsiva</vt:lpstr>
      <vt:lpstr>Times New Roman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Моя Олечка</dc:creator>
  <cp:lastModifiedBy>Вікторія</cp:lastModifiedBy>
  <cp:revision>39</cp:revision>
  <dcterms:created xsi:type="dcterms:W3CDTF">2024-08-26T17:57:06Z</dcterms:created>
  <dcterms:modified xsi:type="dcterms:W3CDTF">2024-09-14T09:58:52Z</dcterms:modified>
</cp:coreProperties>
</file>