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9" r:id="rId4"/>
    <p:sldId id="260" r:id="rId5"/>
    <p:sldId id="261" r:id="rId6"/>
    <p:sldId id="265" r:id="rId7"/>
    <p:sldId id="263" r:id="rId8"/>
    <p:sldId id="262" r:id="rId9"/>
    <p:sldId id="264" r:id="rId10"/>
    <p:sldId id="268" r:id="rId11"/>
    <p:sldId id="269" r:id="rId12"/>
  </p:sldIdLst>
  <p:sldSz cx="9144000" cy="6858000" type="screen4x3"/>
  <p:notesSz cx="6858000" cy="9144000"/>
  <p:defaultTextStyle>
    <a:defPPr>
      <a:defRPr lang="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732940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07729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01276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97092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3701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9476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21157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86140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8746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7191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82820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2C787-2E49-4099-97CE-BE6B618D8BB1}" type="datetimeFigureOut">
              <a:rPr lang="" smtClean="0"/>
              <a:t>10/02/2023</a:t>
            </a:fld>
            <a:endParaRPr lang="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4E74A-21E2-4871-B1FD-E8093AF6869C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19263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uHrVW7Tl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625" y="2967335"/>
            <a:ext cx="888076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</a:t>
            </a:r>
            <a:r>
              <a:rPr lang="ru-RU" sz="5400" b="1" cap="none" spc="0" dirty="0" err="1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Герої</a:t>
            </a:r>
            <a:r>
              <a:rPr lang="ru-RU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cap="none" spc="0" dirty="0" err="1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рідного</a:t>
            </a:r>
            <a:r>
              <a:rPr lang="ru-RU" sz="5400" b="1" cap="none" spc="0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краю»</a:t>
            </a:r>
          </a:p>
          <a:p>
            <a:pPr algn="ctr"/>
            <a:r>
              <a:rPr lang="ru-RU" sz="5400" b="1" dirty="0" smtClean="0">
                <a:ln w="31550" cmpd="sng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5400" b="1" dirty="0" smtClean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</a:t>
            </a:r>
            <a:r>
              <a:rPr lang="ru-RU" sz="5400" b="1" dirty="0" err="1" smtClean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захисників</a:t>
            </a:r>
            <a:r>
              <a:rPr lang="ru-RU" sz="5400" b="1" dirty="0" smtClean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і </a:t>
            </a:r>
            <a:r>
              <a:rPr lang="ru-RU" sz="5400" b="1" dirty="0" err="1" smtClean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захисниць</a:t>
            </a:r>
            <a:endParaRPr lang="ru-RU" sz="5400" b="1" cap="none" spc="0" dirty="0">
              <a:ln w="31550" cmpd="sng">
                <a:solidFill>
                  <a:srgbClr val="00B0F0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941168"/>
            <a:ext cx="2962606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Підготувала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</a:t>
            </a:r>
          </a:p>
          <a:p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Вчитель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5-Б </a:t>
            </a:r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класу</a:t>
            </a:r>
            <a:endParaRPr lang="ru-RU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r>
              <a:rPr lang="ru-RU" sz="28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Нікітіна</a:t>
            </a:r>
            <a:r>
              <a:rPr lang="ru-RU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Я.О.</a:t>
            </a:r>
            <a:endParaRPr lang="ru-RU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88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3516" y="4365104"/>
            <a:ext cx="829586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Дякую</a:t>
            </a:r>
            <a:r>
              <a:rPr lang="ru-RU" sz="66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            за </a:t>
            </a:r>
            <a:r>
              <a:rPr lang="ru-RU" sz="6600" b="1" cap="none" spc="0" dirty="0" err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увагу</a:t>
            </a:r>
            <a:r>
              <a:rPr lang="ru-RU" sz="6600" b="1" cap="none" spc="0" dirty="0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!</a:t>
            </a:r>
            <a:endParaRPr lang="ru-RU" sz="6600" b="1" cap="none" spc="0" dirty="0">
              <a:ln w="31550" cmpd="sng">
                <a:solidFill>
                  <a:schemeClr val="tx1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0193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5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83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3165"/>
          <a:stretch/>
        </p:blipFill>
        <p:spPr bwMode="auto">
          <a:xfrm>
            <a:off x="0" y="19902"/>
            <a:ext cx="9144000" cy="683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730" y="3718678"/>
            <a:ext cx="881265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Свято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було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затверджене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указом </a:t>
            </a:r>
          </a:p>
          <a:p>
            <a:pPr algn="ctr"/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Президента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України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Петра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Порошенка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від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14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жовтня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2014 року</a:t>
            </a:r>
          </a:p>
          <a:p>
            <a:pPr algn="ctr"/>
            <a:r>
              <a:rPr lang="ru-RU" sz="3600" b="1" dirty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т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а мало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назву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«День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захисника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України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81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" y="0"/>
            <a:ext cx="91362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569" y="3429000"/>
            <a:ext cx="901823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Пізніше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президент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України</a:t>
            </a:r>
            <a:endParaRPr lang="ru-RU" sz="3600" b="1" cap="none" spc="0" dirty="0" smtClean="0">
              <a:ln w="3155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Володимир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Зеленський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підписав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Закон 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</a:t>
            </a:r>
            <a:r>
              <a:rPr lang="ru-RU" sz="36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ро </a:t>
            </a:r>
            <a:r>
              <a:rPr lang="ru-RU" sz="3600" b="1" cap="none" spc="0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перейменування</a:t>
            </a:r>
            <a:r>
              <a:rPr lang="ru-RU" sz="3600" b="1" dirty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свята</a:t>
            </a:r>
          </a:p>
          <a:p>
            <a:pPr algn="ctr"/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на «День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захисників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та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захисниць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України</a:t>
            </a:r>
            <a:r>
              <a:rPr lang="ru-RU" sz="3600" b="1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chemeClr val="bg1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74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0"/>
            <a:ext cx="9145016" cy="6852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3140968"/>
            <a:ext cx="804341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</a:t>
            </a:r>
            <a:r>
              <a:rPr lang="ru-RU" sz="4800" b="1" cap="none" spc="50" dirty="0" err="1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жовтня</a:t>
            </a:r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ми </a:t>
            </a:r>
            <a:r>
              <a:rPr lang="ru-RU" sz="4800" b="1" cap="none" spc="50" dirty="0" err="1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відзначаємо</a:t>
            </a:r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4800" b="1" cap="none" spc="50" dirty="0" err="1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ще</a:t>
            </a:r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4800" b="1" cap="none" spc="50" dirty="0" err="1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одне</a:t>
            </a:r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свято – </a:t>
            </a:r>
          </a:p>
          <a:p>
            <a:pPr algn="ctr"/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День </a:t>
            </a:r>
            <a:r>
              <a:rPr lang="ru-RU" sz="4800" b="1" cap="none" spc="50" dirty="0" err="1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українського</a:t>
            </a:r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</a:p>
          <a:p>
            <a:pPr algn="ctr"/>
            <a:r>
              <a:rPr lang="ru-RU" sz="4800" b="1" cap="none" spc="50" dirty="0" err="1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козацтва</a:t>
            </a:r>
            <a:r>
              <a:rPr lang="ru-RU" sz="4800" b="1" cap="none" spc="5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.</a:t>
            </a:r>
            <a:endParaRPr lang="ru-RU" sz="4800" b="1" cap="none" spc="5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586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-1949" r="1386" b="1949"/>
          <a:stretch/>
        </p:blipFill>
        <p:spPr bwMode="auto">
          <a:xfrm>
            <a:off x="0" y="-99392"/>
            <a:ext cx="919409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5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2"/>
          <a:stretch/>
        </p:blipFill>
        <p:spPr bwMode="auto">
          <a:xfrm>
            <a:off x="-25964" y="0"/>
            <a:ext cx="9169964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66523" y="5013176"/>
            <a:ext cx="4248472" cy="1199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hlinkClick r:id="rId3"/>
              </a:rPr>
              <a:t>https://</a:t>
            </a:r>
            <a:r>
              <a:rPr lang="en-US" sz="2400" dirty="0" smtClean="0">
                <a:hlinkClick r:id="rId3"/>
              </a:rPr>
              <a:t>www.youtube.com/watch?v=ZvuHrVW7Tls</a:t>
            </a:r>
            <a:endParaRPr lang="uk-UA" sz="2400" dirty="0" smtClean="0"/>
          </a:p>
          <a:p>
            <a:pPr marL="0" indent="0">
              <a:buNone/>
            </a:pPr>
            <a:endParaRPr lang="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874454"/>
            <a:ext cx="481362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1" cap="none" spc="0" dirty="0" err="1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Козацька</a:t>
            </a:r>
            <a:endParaRPr lang="ru-RU" sz="8000" b="1" cap="none" spc="0" dirty="0" smtClean="0">
              <a:ln w="31550" cmpd="sng">
                <a:solidFill>
                  <a:srgbClr val="FFFF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8000" b="1" cap="none" spc="0" dirty="0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ru-RU" sz="8000" b="1" cap="none" spc="0" dirty="0" err="1" smtClean="0">
                <a:ln w="31550" cmpd="sng">
                  <a:solidFill>
                    <a:srgbClr val="FFFF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вікторина</a:t>
            </a:r>
            <a:endParaRPr lang="ru-RU" sz="8000" b="1" cap="none" spc="0" dirty="0">
              <a:ln w="31550" cmpd="sng">
                <a:solidFill>
                  <a:srgbClr val="FFFF00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88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74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r="6280"/>
          <a:stretch/>
        </p:blipFill>
        <p:spPr bwMode="auto">
          <a:xfrm>
            <a:off x="0" y="-2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60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" y="0"/>
            <a:ext cx="91505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243408"/>
            <a:ext cx="65595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98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82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Оникиенко</dc:creator>
  <cp:lastModifiedBy>Вікторія</cp:lastModifiedBy>
  <cp:revision>16</cp:revision>
  <dcterms:created xsi:type="dcterms:W3CDTF">2023-10-02T15:29:00Z</dcterms:created>
  <dcterms:modified xsi:type="dcterms:W3CDTF">2023-10-02T17:42:30Z</dcterms:modified>
</cp:coreProperties>
</file>