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1" r:id="rId6"/>
    <p:sldId id="262" r:id="rId7"/>
    <p:sldId id="263" r:id="rId8"/>
    <p:sldId id="275" r:id="rId9"/>
    <p:sldId id="265" r:id="rId10"/>
    <p:sldId id="268" r:id="rId11"/>
    <p:sldId id="267" r:id="rId12"/>
    <p:sldId id="27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6F267F"/>
    <a:srgbClr val="2512AE"/>
    <a:srgbClr val="D60093"/>
    <a:srgbClr val="BF3C48"/>
    <a:srgbClr val="856E45"/>
    <a:srgbClr val="FECB00"/>
    <a:srgbClr val="729F11"/>
    <a:srgbClr val="111E3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809" y="304800"/>
            <a:ext cx="8229600" cy="299499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травня </a:t>
            </a:r>
            <a:b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«Пам’ятаємо минуле заради майбутнього»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4349D-ECAF-4790-9B2F-3361316D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9793"/>
            <a:ext cx="5420138" cy="3402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06262-E11E-487A-B165-A096F8EFD65A}"/>
              </a:ext>
            </a:extLst>
          </p:cNvPr>
          <p:cNvSpPr txBox="1"/>
          <p:nvPr/>
        </p:nvSpPr>
        <p:spPr>
          <a:xfrm>
            <a:off x="5738191" y="3707295"/>
            <a:ext cx="320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вчитель 6-Б класу</a:t>
            </a:r>
          </a:p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Красницька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1259" y="131049"/>
            <a:ext cx="4035629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Вічний вогонь палає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Дзвонить у далі століть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Вічний вогонь закликає: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Щастя живих бережіть!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Вічний вогонь клекоче: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Люди, не треба війни,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 не вмирали дочки,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Сестри, брати, сини!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Вічний вогонь палає,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Тужать берізки над ним.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Вічний вогонь вимагає:</a:t>
            </a:r>
            <a:b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solidFill>
                  <a:srgbClr val="25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Миру і щастя живим!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" y="234892"/>
            <a:ext cx="4110722" cy="59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29" y="4090698"/>
            <a:ext cx="4289570" cy="23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6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041" y="4082264"/>
            <a:ext cx="7886700" cy="264570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Зараз, як і в роки Другої світової війни, Україна воює з агресором.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боротьба триває щоденно і ми не маємо права програти, бо, як і багато років тому,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захищаємо рідну землю, боронимо своє право вільно обирати майбутнє.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8" y="113309"/>
            <a:ext cx="7639487" cy="39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4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1" y="109056"/>
            <a:ext cx="8782575" cy="661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5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21C873-A23D-4E63-A11D-58C9B6E77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4"/>
          <a:stretch/>
        </p:blipFill>
        <p:spPr>
          <a:xfrm>
            <a:off x="0" y="0"/>
            <a:ext cx="502257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970DBA-B88A-4D5C-8E61-DE6F4D9A6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878" r="154" b="-1"/>
          <a:stretch/>
        </p:blipFill>
        <p:spPr>
          <a:xfrm>
            <a:off x="3962402" y="2932043"/>
            <a:ext cx="5181598" cy="3922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0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3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211675"/>
            <a:ext cx="8909108" cy="64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81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59" y="4018327"/>
            <a:ext cx="8447713" cy="2692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пам'яті та примирення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vi-VN" i="1" dirty="0">
                <a:solidFill>
                  <a:schemeClr val="accent4">
                    <a:lumMod val="75000"/>
                  </a:schemeClr>
                </a:solidFill>
              </a:rPr>
              <a:t>пам'яті жертв та примирення між країнами-учасниками Другої світової війни) </a:t>
            </a:r>
            <a:r>
              <a:rPr lang="vi-VN" dirty="0">
                <a:solidFill>
                  <a:srgbClr val="C00000"/>
                </a:solidFill>
              </a:rPr>
              <a:t>—</a:t>
            </a:r>
            <a:r>
              <a:rPr lang="vi-VN" dirty="0"/>
              <a:t> пам'ятний день в Україні, який відзначають</a:t>
            </a:r>
            <a:r>
              <a:rPr lang="uk-UA" dirty="0"/>
              <a:t> </a:t>
            </a:r>
            <a:r>
              <a:rPr lang="vi-VN" b="1" i="1" dirty="0">
                <a:solidFill>
                  <a:srgbClr val="7030A0"/>
                </a:solidFill>
              </a:rPr>
              <a:t>8 травня</a:t>
            </a:r>
            <a:r>
              <a:rPr lang="vi-VN" dirty="0"/>
              <a:t>, в річницю капітуляції нацистської Німеччини (цю подію прийнято розглядати як символ перемоги над нацизмом).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85" y="615930"/>
            <a:ext cx="3747258" cy="3251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11024" r="4237" b="4229"/>
          <a:stretch/>
        </p:blipFill>
        <p:spPr bwMode="auto">
          <a:xfrm>
            <a:off x="847287" y="615930"/>
            <a:ext cx="4370665" cy="342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4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208" y="4387443"/>
            <a:ext cx="7961676" cy="237675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відомо,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травня 1945 року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підписаний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воєнної капітуляції Німеччини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набув чинності </a:t>
            </a:r>
            <a:r>
              <a:rPr lang="uk-UA" b="1" dirty="0">
                <a:solidFill>
                  <a:srgbClr val="BF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травня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цієї нагоди цього дня в багатьох містах Європи та США були проведені велелюдні святкування.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11" y="444615"/>
            <a:ext cx="6372487" cy="36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2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877" y="139438"/>
            <a:ext cx="7886700" cy="260376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Резолюцією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 Асамблеї ООН                                                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b="1" dirty="0">
                <a:solidFill>
                  <a:srgbClr val="BF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листопада 2004 року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приуроченої до             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60-ї річниці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закінчення Другої світової війни в Європі, проголошено присвячений пам’яті жертв цієї війни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пам’яті та примирення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відзначається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травня.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" y="2692866"/>
            <a:ext cx="8114251" cy="3780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9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819" y="4043493"/>
            <a:ext cx="7886700" cy="27206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День пам’яті та примирення встановлений згідно з Законом України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увічнення перемоги над нацизмом у Другій світовій війні 1939–1945 років». 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Україна розпочала нову традицію відзначення </a:t>
            </a:r>
            <a:r>
              <a:rPr lang="uk-UA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та 9 травня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європейському дусі пам’яті та примирення.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3" y="168754"/>
            <a:ext cx="8584035" cy="3606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890782"/>
            <a:ext cx="7886700" cy="17281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BF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вшанування пам’яті жертв Другої світової війни є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мак.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квітка – пам’ятний знак жертв усіх військових і громадянських конфліктів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39" y="205720"/>
            <a:ext cx="7620000" cy="4483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45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309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8 травня  «Пам’ятаємо минуле заради майбутнього»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Олька К</cp:lastModifiedBy>
  <cp:revision>42</cp:revision>
  <dcterms:created xsi:type="dcterms:W3CDTF">2018-09-04T12:10:47Z</dcterms:created>
  <dcterms:modified xsi:type="dcterms:W3CDTF">2024-05-10T08:59:41Z</dcterms:modified>
</cp:coreProperties>
</file>