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9" r:id="rId9"/>
    <p:sldId id="270" r:id="rId10"/>
    <p:sldId id="262" r:id="rId11"/>
    <p:sldId id="263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hantell Sans Bold" panose="020B0604020202020204" charset="-52"/>
      <p:regular r:id="rId17"/>
    </p:embeddedFont>
    <p:embeddedFont>
      <p:font typeface="Shantell Sans" panose="020B0604020202020204" charset="-5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0"/>
            <a:ext cx="6733568" cy="3106781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88290" b="-1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3086098"/>
            <a:ext cx="10820399" cy="7200899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7950" y="190500"/>
            <a:ext cx="7170062" cy="553769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0569" y="1130996"/>
            <a:ext cx="8799702" cy="2116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4"/>
              </a:lnSpc>
            </a:pPr>
            <a:r>
              <a:rPr lang="en-US" sz="12346" dirty="0" smtClean="0">
                <a:solidFill>
                  <a:srgbClr val="FDD75E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endParaRPr lang="en-US" sz="12346" dirty="0">
              <a:solidFill>
                <a:srgbClr val="FDD75E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505017" y="2391416"/>
            <a:ext cx="11118478" cy="6383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</a:pPr>
            <a:r>
              <a:rPr lang="uk-UA" sz="9600" dirty="0" smtClean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«Разом заради миру: повага, безпека</a:t>
            </a:r>
          </a:p>
          <a:p>
            <a:pPr algn="ctr">
              <a:lnSpc>
                <a:spcPts val="9928"/>
              </a:lnSpc>
            </a:pPr>
            <a:r>
              <a:rPr lang="uk-UA" sz="9600" dirty="0" smtClean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 та гідність </a:t>
            </a:r>
          </a:p>
          <a:p>
            <a:pPr algn="ctr">
              <a:lnSpc>
                <a:spcPts val="9928"/>
              </a:lnSpc>
            </a:pPr>
            <a:r>
              <a:rPr lang="uk-UA" sz="9600" dirty="0" smtClean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 всіх</a:t>
            </a:r>
            <a:endParaRPr lang="en-US" sz="9600" dirty="0">
              <a:solidFill>
                <a:srgbClr val="000000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63201" y="2324100"/>
            <a:ext cx="8349522" cy="8037246"/>
          </a:xfrm>
          <a:custGeom>
            <a:avLst/>
            <a:gdLst/>
            <a:ahLst/>
            <a:cxnLst/>
            <a:rect l="l" t="t" r="r" b="b"/>
            <a:pathLst>
              <a:path w="8632220" h="8632220">
                <a:moveTo>
                  <a:pt x="0" y="0"/>
                </a:moveTo>
                <a:lnTo>
                  <a:pt x="8632220" y="0"/>
                </a:lnTo>
                <a:lnTo>
                  <a:pt x="8632220" y="8632220"/>
                </a:lnTo>
                <a:lnTo>
                  <a:pt x="0" y="8632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71140" y="3795195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6716860" y="0"/>
                </a:moveTo>
                <a:lnTo>
                  <a:pt x="0" y="0"/>
                </a:lnTo>
                <a:lnTo>
                  <a:pt x="0" y="6716860"/>
                </a:lnTo>
                <a:lnTo>
                  <a:pt x="6716860" y="6716860"/>
                </a:lnTo>
                <a:lnTo>
                  <a:pt x="67168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6892" y="1209675"/>
            <a:ext cx="9530538" cy="218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71474"/>
            <a:ext cx="11252644" cy="351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Міжнародний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має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особливе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значення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контексті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сучасних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подій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дає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можливість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нагадати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важливість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підтримки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захисту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суверенітету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58600" y="3848100"/>
            <a:ext cx="7601628" cy="7299551"/>
          </a:xfrm>
          <a:custGeom>
            <a:avLst/>
            <a:gdLst/>
            <a:ahLst/>
            <a:cxnLst/>
            <a:rect l="l" t="t" r="r" b="b"/>
            <a:pathLst>
              <a:path w="8774282" h="8774282">
                <a:moveTo>
                  <a:pt x="0" y="0"/>
                </a:moveTo>
                <a:lnTo>
                  <a:pt x="8774282" y="0"/>
                </a:lnTo>
                <a:lnTo>
                  <a:pt x="8774282" y="8774282"/>
                </a:lnTo>
                <a:lnTo>
                  <a:pt x="0" y="877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8600" y="419100"/>
            <a:ext cx="896803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6800" y="2668463"/>
            <a:ext cx="11701966" cy="351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став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незламності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боротьби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свою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незалежність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У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люди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часто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проводять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акції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присвячені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згадують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усіх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хто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постраждав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унаслідок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військових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дій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53" y="6172199"/>
            <a:ext cx="102600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46" y="7962900"/>
            <a:ext cx="95837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72600" y="2515453"/>
            <a:ext cx="9292403" cy="9292403"/>
          </a:xfrm>
          <a:custGeom>
            <a:avLst/>
            <a:gdLst/>
            <a:ahLst/>
            <a:cxnLst/>
            <a:rect l="l" t="t" r="r" b="b"/>
            <a:pathLst>
              <a:path w="9292403" h="9292403">
                <a:moveTo>
                  <a:pt x="0" y="0"/>
                </a:moveTo>
                <a:lnTo>
                  <a:pt x="9292403" y="0"/>
                </a:lnTo>
                <a:lnTo>
                  <a:pt x="9292403" y="9292403"/>
                </a:lnTo>
                <a:lnTo>
                  <a:pt x="0" y="9292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ІСТОРІЯ СВЯТА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5078" y="2861478"/>
            <a:ext cx="10309443" cy="465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був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проголошений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Генеральною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Асамблеєю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ООН у 1981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році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вперше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відзначався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1982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році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Він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був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створений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сприяння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Всесвітньому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припиненню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конфліктів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770004" y="3119489"/>
            <a:ext cx="7517996" cy="7517996"/>
          </a:xfrm>
          <a:custGeom>
            <a:avLst/>
            <a:gdLst/>
            <a:ahLst/>
            <a:cxnLst/>
            <a:rect l="l" t="t" r="r" b="b"/>
            <a:pathLst>
              <a:path w="7517996" h="7517996">
                <a:moveTo>
                  <a:pt x="7517996" y="0"/>
                </a:moveTo>
                <a:lnTo>
                  <a:pt x="0" y="0"/>
                </a:lnTo>
                <a:lnTo>
                  <a:pt x="0" y="7517996"/>
                </a:lnTo>
                <a:lnTo>
                  <a:pt x="7517996" y="7517996"/>
                </a:lnTo>
                <a:lnTo>
                  <a:pt x="7517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МЕТА СВЯТА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640217"/>
            <a:ext cx="10427686" cy="532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Головна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мета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цього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дня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вшанування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й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підтримка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зусиль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досягнення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боротьби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війнами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насильством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соціальною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несправедливістю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також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присвячений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правам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людини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взаєморозумінню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72601" y="571500"/>
            <a:ext cx="8915400" cy="9886203"/>
          </a:xfrm>
          <a:custGeom>
            <a:avLst/>
            <a:gdLst/>
            <a:ahLst/>
            <a:cxnLst/>
            <a:rect l="l" t="t" r="r" b="b"/>
            <a:pathLst>
              <a:path w="9886203" h="9886203">
                <a:moveTo>
                  <a:pt x="0" y="0"/>
                </a:moveTo>
                <a:lnTo>
                  <a:pt x="9886203" y="0"/>
                </a:lnTo>
                <a:lnTo>
                  <a:pt x="9886203" y="9886203"/>
                </a:lnTo>
                <a:lnTo>
                  <a:pt x="0" y="9886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1" r="-108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СИМВОЛ МИРУ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80479"/>
            <a:ext cx="10427686" cy="399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Білий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голуб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оливковою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гілкою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є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загальновизнаним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вперше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з'явився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картинах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Пабло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Пікассо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що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відображає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надію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спокій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65131" y="1639692"/>
            <a:ext cx="6435634" cy="8647308"/>
          </a:xfrm>
          <a:custGeom>
            <a:avLst/>
            <a:gdLst/>
            <a:ahLst/>
            <a:cxnLst/>
            <a:rect l="l" t="t" r="r" b="b"/>
            <a:pathLst>
              <a:path w="9065017" h="9065017">
                <a:moveTo>
                  <a:pt x="0" y="0"/>
                </a:moveTo>
                <a:lnTo>
                  <a:pt x="9065017" y="0"/>
                </a:lnTo>
                <a:lnTo>
                  <a:pt x="9065017" y="9065018"/>
                </a:lnTo>
                <a:lnTo>
                  <a:pt x="0" y="906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5629" r="-1731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ЖЕСТ МИРУ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11642"/>
            <a:ext cx="10995789" cy="498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зазвичай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асоціюється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піднятою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рукою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два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пальці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вказівний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середні</a:t>
            </a:r>
            <a:r>
              <a:rPr lang="uk-UA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виник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Другої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світової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як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перемоги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(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англійського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"victory").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Але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1960-х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років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антивоєнних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протестів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він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почав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асоціюватися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саме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миром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  <a:p>
            <a:pPr algn="ctr">
              <a:lnSpc>
                <a:spcPts val="4335"/>
              </a:lnSpc>
            </a:pPr>
            <a:endParaRPr lang="en-US" sz="4292" dirty="0">
              <a:solidFill>
                <a:srgbClr val="6AB3E5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50517" y="5760870"/>
            <a:ext cx="6755674" cy="5016088"/>
          </a:xfrm>
          <a:custGeom>
            <a:avLst/>
            <a:gdLst/>
            <a:ahLst/>
            <a:cxnLst/>
            <a:rect l="l" t="t" r="r" b="b"/>
            <a:pathLst>
              <a:path w="6755674" h="5016088">
                <a:moveTo>
                  <a:pt x="0" y="0"/>
                </a:moveTo>
                <a:lnTo>
                  <a:pt x="6755674" y="0"/>
                </a:lnTo>
                <a:lnTo>
                  <a:pt x="6755674" y="5016088"/>
                </a:lnTo>
                <a:lnTo>
                  <a:pt x="0" y="501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93588" y="2085816"/>
            <a:ext cx="9234765" cy="4086384"/>
          </a:xfrm>
          <a:custGeom>
            <a:avLst/>
            <a:gdLst/>
            <a:ahLst/>
            <a:cxnLst/>
            <a:rect l="l" t="t" r="r" b="b"/>
            <a:pathLst>
              <a:path w="9234765" h="4086384">
                <a:moveTo>
                  <a:pt x="0" y="0"/>
                </a:moveTo>
                <a:lnTo>
                  <a:pt x="9234766" y="0"/>
                </a:lnTo>
                <a:lnTo>
                  <a:pt x="9234766" y="4086384"/>
                </a:lnTo>
                <a:lnTo>
                  <a:pt x="0" y="408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95800" y="41910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СПІЛЬНЕ ФОТО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9800" y="2701507"/>
            <a:ext cx="7933761" cy="244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Зробімо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фото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яке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випромінює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!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Підніміть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два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пальці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нехай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стане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нашим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єдності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гармонії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цьому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803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знімку</a:t>
            </a:r>
            <a:r>
              <a:rPr lang="en-US" sz="3803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!</a:t>
            </a:r>
          </a:p>
        </p:txBody>
      </p:sp>
      <p:sp>
        <p:nvSpPr>
          <p:cNvPr id="8" name="Freeform 8"/>
          <p:cNvSpPr/>
          <p:nvPr/>
        </p:nvSpPr>
        <p:spPr>
          <a:xfrm>
            <a:off x="-432743" y="3699578"/>
            <a:ext cx="7545287" cy="7427113"/>
          </a:xfrm>
          <a:custGeom>
            <a:avLst/>
            <a:gdLst/>
            <a:ahLst/>
            <a:cxnLst/>
            <a:rect l="l" t="t" r="r" b="b"/>
            <a:pathLst>
              <a:path w="7545287" h="7427113">
                <a:moveTo>
                  <a:pt x="0" y="0"/>
                </a:moveTo>
                <a:lnTo>
                  <a:pt x="7545287" y="0"/>
                </a:lnTo>
                <a:lnTo>
                  <a:pt x="7545287" y="7427113"/>
                </a:lnTo>
                <a:lnTo>
                  <a:pt x="0" y="7427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95" b="-795"/>
            </a:stretch>
          </a:blipFill>
        </p:spPr>
      </p:sp>
      <p:pic>
        <p:nvPicPr>
          <p:cNvPr id="1026" name="Picture 2" descr="D:\работа\фоотто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8"/>
          <a:stretch/>
        </p:blipFill>
        <p:spPr bwMode="auto">
          <a:xfrm>
            <a:off x="457200" y="458586"/>
            <a:ext cx="3753961" cy="3428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D:\работа\фооооотоо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 bwMode="auto">
          <a:xfrm>
            <a:off x="6647141" y="5949026"/>
            <a:ext cx="2945349" cy="3928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D:\работа\фоооото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6"/>
          <a:stretch/>
        </p:blipFill>
        <p:spPr bwMode="auto">
          <a:xfrm>
            <a:off x="14706600" y="494509"/>
            <a:ext cx="3157538" cy="4113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9" name="Picture 5" descr="D:\работа\фоот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/>
          <a:stretch/>
        </p:blipFill>
        <p:spPr bwMode="auto">
          <a:xfrm rot="584736">
            <a:off x="10278907" y="5764298"/>
            <a:ext cx="2766449" cy="429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1400" y="2171700"/>
            <a:ext cx="7814147" cy="7814147"/>
          </a:xfrm>
          <a:custGeom>
            <a:avLst/>
            <a:gdLst/>
            <a:ahLst/>
            <a:cxnLst/>
            <a:rect l="l" t="t" r="r" b="b"/>
            <a:pathLst>
              <a:path w="7814147" h="7814147">
                <a:moveTo>
                  <a:pt x="0" y="0"/>
                </a:moveTo>
                <a:lnTo>
                  <a:pt x="7814147" y="0"/>
                </a:lnTo>
                <a:lnTo>
                  <a:pt x="7814147" y="7814147"/>
                </a:lnTo>
                <a:lnTo>
                  <a:pt x="0" y="7814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2006" b="-200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0540" y="2266950"/>
            <a:ext cx="12935926" cy="112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ЄДНАЙМОСЯ У ТИШІ: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547674"/>
            <a:ext cx="11455200" cy="138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699" spc="-22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Хвилина мовчання заради миру в усьому світі!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87186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4487" y="238809"/>
            <a:ext cx="5530408" cy="2232217"/>
            <a:chOff x="1397811" y="-29285"/>
            <a:chExt cx="8089314" cy="3500467"/>
          </a:xfrm>
        </p:grpSpPr>
        <p:sp>
          <p:nvSpPr>
            <p:cNvPr id="5" name="Freeform 5"/>
            <p:cNvSpPr/>
            <p:nvPr/>
          </p:nvSpPr>
          <p:spPr>
            <a:xfrm>
              <a:off x="1397811" y="-29285"/>
              <a:ext cx="8089314" cy="3500467"/>
            </a:xfrm>
            <a:custGeom>
              <a:avLst/>
              <a:gdLst/>
              <a:ahLst/>
              <a:cxnLst/>
              <a:rect l="l" t="t" r="r" b="b"/>
              <a:pathLst>
                <a:path w="8089314" h="3500467">
                  <a:moveTo>
                    <a:pt x="0" y="0"/>
                  </a:moveTo>
                  <a:lnTo>
                    <a:pt x="8089314" y="0"/>
                  </a:lnTo>
                  <a:lnTo>
                    <a:pt x="8089314" y="3500467"/>
                  </a:lnTo>
                  <a:lnTo>
                    <a:pt x="0" y="3500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525361" y="263479"/>
              <a:ext cx="7834212" cy="2654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</a:pP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Переставте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місцями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літери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та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отримайте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слова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пов’язані</a:t>
              </a:r>
              <a:r>
                <a:rPr lang="en-US" sz="3200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3200" dirty="0" err="1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миром</a:t>
              </a:r>
              <a:r>
                <a:rPr lang="en-US" sz="4402" dirty="0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6182" y="3298510"/>
            <a:ext cx="4920617" cy="1844990"/>
            <a:chOff x="0" y="0"/>
            <a:chExt cx="1839274" cy="6896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9274" cy="689638"/>
            </a:xfrm>
            <a:custGeom>
              <a:avLst/>
              <a:gdLst/>
              <a:ahLst/>
              <a:cxnLst/>
              <a:rect l="l" t="t" r="r" b="b"/>
              <a:pathLst>
                <a:path w="1839274" h="689638">
                  <a:moveTo>
                    <a:pt x="80242" y="0"/>
                  </a:moveTo>
                  <a:lnTo>
                    <a:pt x="1759032" y="0"/>
                  </a:lnTo>
                  <a:cubicBezTo>
                    <a:pt x="1780314" y="0"/>
                    <a:pt x="1800723" y="8454"/>
                    <a:pt x="1815772" y="23502"/>
                  </a:cubicBezTo>
                  <a:cubicBezTo>
                    <a:pt x="1830820" y="38550"/>
                    <a:pt x="1839274" y="58960"/>
                    <a:pt x="1839274" y="80242"/>
                  </a:cubicBezTo>
                  <a:lnTo>
                    <a:pt x="1839274" y="609396"/>
                  </a:lnTo>
                  <a:cubicBezTo>
                    <a:pt x="1839274" y="630677"/>
                    <a:pt x="1830820" y="651087"/>
                    <a:pt x="1815772" y="666135"/>
                  </a:cubicBezTo>
                  <a:cubicBezTo>
                    <a:pt x="1800723" y="681184"/>
                    <a:pt x="1780314" y="689638"/>
                    <a:pt x="1759032" y="689638"/>
                  </a:cubicBezTo>
                  <a:lnTo>
                    <a:pt x="80242" y="689638"/>
                  </a:lnTo>
                  <a:cubicBezTo>
                    <a:pt x="58960" y="689638"/>
                    <a:pt x="38550" y="681184"/>
                    <a:pt x="23502" y="666135"/>
                  </a:cubicBezTo>
                  <a:cubicBezTo>
                    <a:pt x="8454" y="651087"/>
                    <a:pt x="0" y="630677"/>
                    <a:pt x="0" y="609396"/>
                  </a:cubicBezTo>
                  <a:lnTo>
                    <a:pt x="0" y="80242"/>
                  </a:lnTo>
                  <a:cubicBezTo>
                    <a:pt x="0" y="58960"/>
                    <a:pt x="8454" y="38550"/>
                    <a:pt x="23502" y="23502"/>
                  </a:cubicBezTo>
                  <a:cubicBezTo>
                    <a:pt x="38550" y="8454"/>
                    <a:pt x="58960" y="0"/>
                    <a:pt x="80242" y="0"/>
                  </a:cubicBezTo>
                  <a:close/>
                </a:path>
              </a:pathLst>
            </a:custGeom>
            <a:solidFill>
              <a:srgbClr val="6AB3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1839274" cy="803938"/>
            </a:xfrm>
            <a:prstGeom prst="rect">
              <a:avLst/>
            </a:prstGeom>
          </p:spPr>
          <p:txBody>
            <a:bodyPr lIns="35794" tIns="35794" rIns="35794" bIns="35794" rtlCol="0" anchor="ctr"/>
            <a:lstStyle/>
            <a:p>
              <a:pPr algn="ctr">
                <a:lnSpc>
                  <a:spcPts val="8819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ИРМ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032603" y="4870256"/>
            <a:ext cx="4155808" cy="1054108"/>
            <a:chOff x="0" y="0"/>
            <a:chExt cx="5541077" cy="140547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541077" cy="1405477"/>
              <a:chOff x="0" y="0"/>
              <a:chExt cx="2117281" cy="5370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17281" cy="537042"/>
              </a:xfrm>
              <a:custGeom>
                <a:avLst/>
                <a:gdLst/>
                <a:ahLst/>
                <a:cxnLst/>
                <a:rect l="l" t="t" r="r" b="b"/>
                <a:pathLst>
                  <a:path w="2117281" h="537042">
                    <a:moveTo>
                      <a:pt x="95009" y="0"/>
                    </a:moveTo>
                    <a:lnTo>
                      <a:pt x="2022272" y="0"/>
                    </a:lnTo>
                    <a:cubicBezTo>
                      <a:pt x="2074744" y="0"/>
                      <a:pt x="2117281" y="42537"/>
                      <a:pt x="2117281" y="95009"/>
                    </a:cubicBezTo>
                    <a:lnTo>
                      <a:pt x="2117281" y="442033"/>
                    </a:lnTo>
                    <a:cubicBezTo>
                      <a:pt x="2117281" y="494505"/>
                      <a:pt x="2074744" y="537042"/>
                      <a:pt x="2022272" y="537042"/>
                    </a:cubicBezTo>
                    <a:lnTo>
                      <a:pt x="95009" y="537042"/>
                    </a:lnTo>
                    <a:cubicBezTo>
                      <a:pt x="42537" y="537042"/>
                      <a:pt x="0" y="494505"/>
                      <a:pt x="0" y="442033"/>
                    </a:cubicBezTo>
                    <a:lnTo>
                      <a:pt x="0" y="95009"/>
                    </a:lnTo>
                    <a:cubicBezTo>
                      <a:pt x="0" y="42537"/>
                      <a:pt x="42537" y="0"/>
                      <a:pt x="95009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117281" cy="575142"/>
              </a:xfrm>
              <a:prstGeom prst="rect">
                <a:avLst/>
              </a:prstGeom>
            </p:spPr>
            <p:txBody>
              <a:bodyPr lIns="26261" tIns="26261" rIns="26261" bIns="2626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79953" y="257326"/>
              <a:ext cx="4381171" cy="114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2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МИР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17394" y="3298510"/>
            <a:ext cx="4920617" cy="1844990"/>
            <a:chOff x="0" y="0"/>
            <a:chExt cx="1839274" cy="6896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39274" cy="689638"/>
            </a:xfrm>
            <a:custGeom>
              <a:avLst/>
              <a:gdLst/>
              <a:ahLst/>
              <a:cxnLst/>
              <a:rect l="l" t="t" r="r" b="b"/>
              <a:pathLst>
                <a:path w="1839274" h="689638">
                  <a:moveTo>
                    <a:pt x="80242" y="0"/>
                  </a:moveTo>
                  <a:lnTo>
                    <a:pt x="1759032" y="0"/>
                  </a:lnTo>
                  <a:cubicBezTo>
                    <a:pt x="1780314" y="0"/>
                    <a:pt x="1800723" y="8454"/>
                    <a:pt x="1815772" y="23502"/>
                  </a:cubicBezTo>
                  <a:cubicBezTo>
                    <a:pt x="1830820" y="38550"/>
                    <a:pt x="1839274" y="58960"/>
                    <a:pt x="1839274" y="80242"/>
                  </a:cubicBezTo>
                  <a:lnTo>
                    <a:pt x="1839274" y="609396"/>
                  </a:lnTo>
                  <a:cubicBezTo>
                    <a:pt x="1839274" y="630677"/>
                    <a:pt x="1830820" y="651087"/>
                    <a:pt x="1815772" y="666135"/>
                  </a:cubicBezTo>
                  <a:cubicBezTo>
                    <a:pt x="1800723" y="681184"/>
                    <a:pt x="1780314" y="689638"/>
                    <a:pt x="1759032" y="689638"/>
                  </a:cubicBezTo>
                  <a:lnTo>
                    <a:pt x="80242" y="689638"/>
                  </a:lnTo>
                  <a:cubicBezTo>
                    <a:pt x="58960" y="689638"/>
                    <a:pt x="38550" y="681184"/>
                    <a:pt x="23502" y="666135"/>
                  </a:cubicBezTo>
                  <a:cubicBezTo>
                    <a:pt x="8454" y="651087"/>
                    <a:pt x="0" y="630677"/>
                    <a:pt x="0" y="609396"/>
                  </a:cubicBezTo>
                  <a:lnTo>
                    <a:pt x="0" y="80242"/>
                  </a:lnTo>
                  <a:cubicBezTo>
                    <a:pt x="0" y="58960"/>
                    <a:pt x="8454" y="38550"/>
                    <a:pt x="23502" y="23502"/>
                  </a:cubicBezTo>
                  <a:cubicBezTo>
                    <a:pt x="38550" y="8454"/>
                    <a:pt x="58960" y="0"/>
                    <a:pt x="80242" y="0"/>
                  </a:cubicBezTo>
                  <a:close/>
                </a:path>
              </a:pathLst>
            </a:custGeom>
            <a:solidFill>
              <a:srgbClr val="6AB3E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839274" cy="803938"/>
            </a:xfrm>
            <a:prstGeom prst="rect">
              <a:avLst/>
            </a:prstGeom>
          </p:spPr>
          <p:txBody>
            <a:bodyPr lIns="35794" tIns="35794" rIns="35794" bIns="35794" rtlCol="0" anchor="ctr"/>
            <a:lstStyle/>
            <a:p>
              <a:pPr algn="ctr">
                <a:lnSpc>
                  <a:spcPts val="8819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ЯРіМ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4870256"/>
            <a:ext cx="4155808" cy="1054108"/>
            <a:chOff x="0" y="0"/>
            <a:chExt cx="5541077" cy="140547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41077" cy="1405477"/>
              <a:chOff x="0" y="0"/>
              <a:chExt cx="2117281" cy="53704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117281" cy="537042"/>
              </a:xfrm>
              <a:custGeom>
                <a:avLst/>
                <a:gdLst/>
                <a:ahLst/>
                <a:cxnLst/>
                <a:rect l="l" t="t" r="r" b="b"/>
                <a:pathLst>
                  <a:path w="2117281" h="537042">
                    <a:moveTo>
                      <a:pt x="95009" y="0"/>
                    </a:moveTo>
                    <a:lnTo>
                      <a:pt x="2022272" y="0"/>
                    </a:lnTo>
                    <a:cubicBezTo>
                      <a:pt x="2074744" y="0"/>
                      <a:pt x="2117281" y="42537"/>
                      <a:pt x="2117281" y="95009"/>
                    </a:cubicBezTo>
                    <a:lnTo>
                      <a:pt x="2117281" y="442033"/>
                    </a:lnTo>
                    <a:cubicBezTo>
                      <a:pt x="2117281" y="494505"/>
                      <a:pt x="2074744" y="537042"/>
                      <a:pt x="2022272" y="537042"/>
                    </a:cubicBezTo>
                    <a:lnTo>
                      <a:pt x="95009" y="537042"/>
                    </a:lnTo>
                    <a:cubicBezTo>
                      <a:pt x="42537" y="537042"/>
                      <a:pt x="0" y="494505"/>
                      <a:pt x="0" y="442033"/>
                    </a:cubicBezTo>
                    <a:lnTo>
                      <a:pt x="0" y="95009"/>
                    </a:lnTo>
                    <a:cubicBezTo>
                      <a:pt x="0" y="42537"/>
                      <a:pt x="42537" y="0"/>
                      <a:pt x="95009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117281" cy="575142"/>
              </a:xfrm>
              <a:prstGeom prst="rect">
                <a:avLst/>
              </a:prstGeom>
            </p:spPr>
            <p:txBody>
              <a:bodyPr lIns="26261" tIns="26261" rIns="26261" bIns="2626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79953" y="257326"/>
              <a:ext cx="4381171" cy="114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2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МРІЯ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24021" y="6632445"/>
            <a:ext cx="4920617" cy="1844990"/>
            <a:chOff x="0" y="0"/>
            <a:chExt cx="1839274" cy="6896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39274" cy="689638"/>
            </a:xfrm>
            <a:custGeom>
              <a:avLst/>
              <a:gdLst/>
              <a:ahLst/>
              <a:cxnLst/>
              <a:rect l="l" t="t" r="r" b="b"/>
              <a:pathLst>
                <a:path w="1839274" h="689638">
                  <a:moveTo>
                    <a:pt x="80242" y="0"/>
                  </a:moveTo>
                  <a:lnTo>
                    <a:pt x="1759032" y="0"/>
                  </a:lnTo>
                  <a:cubicBezTo>
                    <a:pt x="1780314" y="0"/>
                    <a:pt x="1800723" y="8454"/>
                    <a:pt x="1815772" y="23502"/>
                  </a:cubicBezTo>
                  <a:cubicBezTo>
                    <a:pt x="1830820" y="38550"/>
                    <a:pt x="1839274" y="58960"/>
                    <a:pt x="1839274" y="80242"/>
                  </a:cubicBezTo>
                  <a:lnTo>
                    <a:pt x="1839274" y="609396"/>
                  </a:lnTo>
                  <a:cubicBezTo>
                    <a:pt x="1839274" y="630677"/>
                    <a:pt x="1830820" y="651087"/>
                    <a:pt x="1815772" y="666135"/>
                  </a:cubicBezTo>
                  <a:cubicBezTo>
                    <a:pt x="1800723" y="681184"/>
                    <a:pt x="1780314" y="689638"/>
                    <a:pt x="1759032" y="689638"/>
                  </a:cubicBezTo>
                  <a:lnTo>
                    <a:pt x="80242" y="689638"/>
                  </a:lnTo>
                  <a:cubicBezTo>
                    <a:pt x="58960" y="689638"/>
                    <a:pt x="38550" y="681184"/>
                    <a:pt x="23502" y="666135"/>
                  </a:cubicBezTo>
                  <a:cubicBezTo>
                    <a:pt x="8454" y="651087"/>
                    <a:pt x="0" y="630677"/>
                    <a:pt x="0" y="609396"/>
                  </a:cubicBezTo>
                  <a:lnTo>
                    <a:pt x="0" y="80242"/>
                  </a:lnTo>
                  <a:cubicBezTo>
                    <a:pt x="0" y="58960"/>
                    <a:pt x="8454" y="38550"/>
                    <a:pt x="23502" y="23502"/>
                  </a:cubicBezTo>
                  <a:cubicBezTo>
                    <a:pt x="38550" y="8454"/>
                    <a:pt x="58960" y="0"/>
                    <a:pt x="80242" y="0"/>
                  </a:cubicBezTo>
                  <a:close/>
                </a:path>
              </a:pathLst>
            </a:custGeom>
            <a:solidFill>
              <a:srgbClr val="6AB3E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14300"/>
              <a:ext cx="1839274" cy="803938"/>
            </a:xfrm>
            <a:prstGeom prst="rect">
              <a:avLst/>
            </a:prstGeom>
          </p:spPr>
          <p:txBody>
            <a:bodyPr lIns="35794" tIns="35794" rIns="35794" bIns="35794" rtlCol="0" anchor="ctr"/>
            <a:lstStyle/>
            <a:p>
              <a:pPr algn="ctr">
                <a:lnSpc>
                  <a:spcPts val="8819"/>
                </a:lnSpc>
              </a:pPr>
              <a:r>
                <a:rPr lang="en-US" sz="6299" dirty="0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АРУКЇАН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74501" y="8204192"/>
            <a:ext cx="5101749" cy="1054108"/>
            <a:chOff x="0" y="0"/>
            <a:chExt cx="6802332" cy="140547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802332" cy="1405477"/>
              <a:chOff x="0" y="0"/>
              <a:chExt cx="2599215" cy="5370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99215" cy="537042"/>
              </a:xfrm>
              <a:custGeom>
                <a:avLst/>
                <a:gdLst/>
                <a:ahLst/>
                <a:cxnLst/>
                <a:rect l="l" t="t" r="r" b="b"/>
                <a:pathLst>
                  <a:path w="2599215" h="537042">
                    <a:moveTo>
                      <a:pt x="77393" y="0"/>
                    </a:moveTo>
                    <a:lnTo>
                      <a:pt x="2521822" y="0"/>
                    </a:lnTo>
                    <a:cubicBezTo>
                      <a:pt x="2542348" y="0"/>
                      <a:pt x="2562033" y="8154"/>
                      <a:pt x="2576547" y="22668"/>
                    </a:cubicBezTo>
                    <a:cubicBezTo>
                      <a:pt x="2591061" y="37182"/>
                      <a:pt x="2599215" y="56867"/>
                      <a:pt x="2599215" y="77393"/>
                    </a:cubicBezTo>
                    <a:lnTo>
                      <a:pt x="2599215" y="459649"/>
                    </a:lnTo>
                    <a:cubicBezTo>
                      <a:pt x="2599215" y="480175"/>
                      <a:pt x="2591061" y="499860"/>
                      <a:pt x="2576547" y="514374"/>
                    </a:cubicBezTo>
                    <a:cubicBezTo>
                      <a:pt x="2562033" y="528888"/>
                      <a:pt x="2542348" y="537042"/>
                      <a:pt x="2521822" y="537042"/>
                    </a:cubicBezTo>
                    <a:lnTo>
                      <a:pt x="77393" y="537042"/>
                    </a:lnTo>
                    <a:cubicBezTo>
                      <a:pt x="56867" y="537042"/>
                      <a:pt x="37182" y="528888"/>
                      <a:pt x="22668" y="514374"/>
                    </a:cubicBezTo>
                    <a:cubicBezTo>
                      <a:pt x="8154" y="499860"/>
                      <a:pt x="0" y="480175"/>
                      <a:pt x="0" y="459649"/>
                    </a:cubicBezTo>
                    <a:lnTo>
                      <a:pt x="0" y="77393"/>
                    </a:lnTo>
                    <a:cubicBezTo>
                      <a:pt x="0" y="56867"/>
                      <a:pt x="8154" y="37182"/>
                      <a:pt x="22668" y="22668"/>
                    </a:cubicBezTo>
                    <a:cubicBezTo>
                      <a:pt x="37182" y="8154"/>
                      <a:pt x="56867" y="0"/>
                      <a:pt x="77393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599215" cy="575142"/>
              </a:xfrm>
              <a:prstGeom prst="rect">
                <a:avLst/>
              </a:prstGeom>
            </p:spPr>
            <p:txBody>
              <a:bodyPr lIns="26261" tIns="26261" rIns="26261" bIns="2626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11962" y="257326"/>
              <a:ext cx="5378409" cy="114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2"/>
                </a:lnSpc>
              </a:pPr>
              <a:r>
                <a:rPr lang="en-US" sz="6299" dirty="0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УКРАЇНА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629220" y="6632445"/>
            <a:ext cx="4920617" cy="1844990"/>
            <a:chOff x="0" y="0"/>
            <a:chExt cx="1839274" cy="68963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39274" cy="689638"/>
            </a:xfrm>
            <a:custGeom>
              <a:avLst/>
              <a:gdLst/>
              <a:ahLst/>
              <a:cxnLst/>
              <a:rect l="l" t="t" r="r" b="b"/>
              <a:pathLst>
                <a:path w="1839274" h="689638">
                  <a:moveTo>
                    <a:pt x="80242" y="0"/>
                  </a:moveTo>
                  <a:lnTo>
                    <a:pt x="1759032" y="0"/>
                  </a:lnTo>
                  <a:cubicBezTo>
                    <a:pt x="1780314" y="0"/>
                    <a:pt x="1800723" y="8454"/>
                    <a:pt x="1815772" y="23502"/>
                  </a:cubicBezTo>
                  <a:cubicBezTo>
                    <a:pt x="1830820" y="38550"/>
                    <a:pt x="1839274" y="58960"/>
                    <a:pt x="1839274" y="80242"/>
                  </a:cubicBezTo>
                  <a:lnTo>
                    <a:pt x="1839274" y="609396"/>
                  </a:lnTo>
                  <a:cubicBezTo>
                    <a:pt x="1839274" y="630677"/>
                    <a:pt x="1830820" y="651087"/>
                    <a:pt x="1815772" y="666135"/>
                  </a:cubicBezTo>
                  <a:cubicBezTo>
                    <a:pt x="1800723" y="681184"/>
                    <a:pt x="1780314" y="689638"/>
                    <a:pt x="1759032" y="689638"/>
                  </a:cubicBezTo>
                  <a:lnTo>
                    <a:pt x="80242" y="689638"/>
                  </a:lnTo>
                  <a:cubicBezTo>
                    <a:pt x="58960" y="689638"/>
                    <a:pt x="38550" y="681184"/>
                    <a:pt x="23502" y="666135"/>
                  </a:cubicBezTo>
                  <a:cubicBezTo>
                    <a:pt x="8454" y="651087"/>
                    <a:pt x="0" y="630677"/>
                    <a:pt x="0" y="609396"/>
                  </a:cubicBezTo>
                  <a:lnTo>
                    <a:pt x="0" y="80242"/>
                  </a:lnTo>
                  <a:cubicBezTo>
                    <a:pt x="0" y="58960"/>
                    <a:pt x="8454" y="38550"/>
                    <a:pt x="23502" y="23502"/>
                  </a:cubicBezTo>
                  <a:cubicBezTo>
                    <a:pt x="38550" y="8454"/>
                    <a:pt x="58960" y="0"/>
                    <a:pt x="80242" y="0"/>
                  </a:cubicBezTo>
                  <a:close/>
                </a:path>
              </a:pathLst>
            </a:custGeom>
            <a:solidFill>
              <a:srgbClr val="6AB3E5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14300"/>
              <a:ext cx="1839274" cy="803938"/>
            </a:xfrm>
            <a:prstGeom prst="rect">
              <a:avLst/>
            </a:prstGeom>
          </p:spPr>
          <p:txBody>
            <a:bodyPr lIns="35794" tIns="35794" rIns="35794" bIns="35794" rtlCol="0" anchor="ctr"/>
            <a:lstStyle/>
            <a:p>
              <a:pPr algn="ctr">
                <a:lnSpc>
                  <a:spcPts val="8819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ІМД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047737" y="8513876"/>
            <a:ext cx="4155808" cy="1054108"/>
            <a:chOff x="0" y="0"/>
            <a:chExt cx="5541077" cy="140547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541077" cy="1405477"/>
              <a:chOff x="0" y="0"/>
              <a:chExt cx="2117281" cy="53704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117281" cy="537042"/>
              </a:xfrm>
              <a:custGeom>
                <a:avLst/>
                <a:gdLst/>
                <a:ahLst/>
                <a:cxnLst/>
                <a:rect l="l" t="t" r="r" b="b"/>
                <a:pathLst>
                  <a:path w="2117281" h="537042">
                    <a:moveTo>
                      <a:pt x="95009" y="0"/>
                    </a:moveTo>
                    <a:lnTo>
                      <a:pt x="2022272" y="0"/>
                    </a:lnTo>
                    <a:cubicBezTo>
                      <a:pt x="2074744" y="0"/>
                      <a:pt x="2117281" y="42537"/>
                      <a:pt x="2117281" y="95009"/>
                    </a:cubicBezTo>
                    <a:lnTo>
                      <a:pt x="2117281" y="442033"/>
                    </a:lnTo>
                    <a:cubicBezTo>
                      <a:pt x="2117281" y="494505"/>
                      <a:pt x="2074744" y="537042"/>
                      <a:pt x="2022272" y="537042"/>
                    </a:cubicBezTo>
                    <a:lnTo>
                      <a:pt x="95009" y="537042"/>
                    </a:lnTo>
                    <a:cubicBezTo>
                      <a:pt x="42537" y="537042"/>
                      <a:pt x="0" y="494505"/>
                      <a:pt x="0" y="442033"/>
                    </a:cubicBezTo>
                    <a:lnTo>
                      <a:pt x="0" y="95009"/>
                    </a:lnTo>
                    <a:cubicBezTo>
                      <a:pt x="0" y="42537"/>
                      <a:pt x="42537" y="0"/>
                      <a:pt x="95009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2117281" cy="575142"/>
              </a:xfrm>
              <a:prstGeom prst="rect">
                <a:avLst/>
              </a:prstGeom>
            </p:spPr>
            <p:txBody>
              <a:bodyPr lIns="26261" tIns="26261" rIns="26261" bIns="2626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79953" y="257326"/>
              <a:ext cx="4381171" cy="114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2"/>
                </a:lnSpc>
              </a:pPr>
              <a:r>
                <a:rPr lang="en-US" sz="6299">
                  <a:solidFill>
                    <a:srgbClr val="000000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ДІМ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562" y="13610"/>
            <a:ext cx="5577665" cy="43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5"/>
          <p:cNvSpPr txBox="1"/>
          <p:nvPr/>
        </p:nvSpPr>
        <p:spPr>
          <a:xfrm>
            <a:off x="7742280" y="425502"/>
            <a:ext cx="5502936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8"/>
              </a:lnSpc>
            </a:pP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як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рахунок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цікавих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анаграм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40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Впораєтесь</a:t>
            </a:r>
            <a:r>
              <a:rPr lang="en-US" sz="40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11911"/>
          <a:stretch/>
        </p:blipFill>
        <p:spPr bwMode="auto">
          <a:xfrm>
            <a:off x="12483900" y="1554000"/>
            <a:ext cx="7245984" cy="87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110507" y="460943"/>
            <a:ext cx="6066986" cy="2625350"/>
            <a:chOff x="0" y="0"/>
            <a:chExt cx="8089314" cy="3500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89314" cy="3500467"/>
            </a:xfrm>
            <a:custGeom>
              <a:avLst/>
              <a:gdLst/>
              <a:ahLst/>
              <a:cxnLst/>
              <a:rect l="l" t="t" r="r" b="b"/>
              <a:pathLst>
                <a:path w="8089314" h="3500467">
                  <a:moveTo>
                    <a:pt x="0" y="0"/>
                  </a:moveTo>
                  <a:lnTo>
                    <a:pt x="8089314" y="0"/>
                  </a:lnTo>
                  <a:lnTo>
                    <a:pt x="8089314" y="3500467"/>
                  </a:lnTo>
                  <a:lnTo>
                    <a:pt x="0" y="3500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92897" y="263479"/>
              <a:ext cx="7103521" cy="3049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</a:pPr>
              <a:r>
                <a:rPr lang="en-US" sz="4402">
                  <a:solidFill>
                    <a:srgbClr val="6AB3E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Допоможіть Голубу Мира пролетіти лабиринт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04860" y="8625520"/>
            <a:ext cx="1516746" cy="1265559"/>
            <a:chOff x="0" y="0"/>
            <a:chExt cx="399472" cy="3333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472" cy="333316"/>
            </a:xfrm>
            <a:custGeom>
              <a:avLst/>
              <a:gdLst/>
              <a:ahLst/>
              <a:cxnLst/>
              <a:rect l="l" t="t" r="r" b="b"/>
              <a:pathLst>
                <a:path w="399472" h="333316">
                  <a:moveTo>
                    <a:pt x="0" y="0"/>
                  </a:moveTo>
                  <a:lnTo>
                    <a:pt x="399472" y="0"/>
                  </a:lnTo>
                  <a:lnTo>
                    <a:pt x="399472" y="333316"/>
                  </a:lnTo>
                  <a:lnTo>
                    <a:pt x="0" y="333316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9472" cy="371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86275" y="5143500"/>
            <a:ext cx="243080" cy="1028700"/>
            <a:chOff x="0" y="0"/>
            <a:chExt cx="64021" cy="270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021" cy="270933"/>
            </a:xfrm>
            <a:custGeom>
              <a:avLst/>
              <a:gdLst/>
              <a:ahLst/>
              <a:cxnLst/>
              <a:rect l="l" t="t" r="r" b="b"/>
              <a:pathLst>
                <a:path w="64021" h="270933">
                  <a:moveTo>
                    <a:pt x="0" y="0"/>
                  </a:moveTo>
                  <a:lnTo>
                    <a:pt x="64021" y="0"/>
                  </a:lnTo>
                  <a:lnTo>
                    <a:pt x="6402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4021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55953" y="5143500"/>
            <a:ext cx="243080" cy="1028700"/>
            <a:chOff x="0" y="0"/>
            <a:chExt cx="64021" cy="2709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021" cy="270933"/>
            </a:xfrm>
            <a:custGeom>
              <a:avLst/>
              <a:gdLst/>
              <a:ahLst/>
              <a:cxnLst/>
              <a:rect l="l" t="t" r="r" b="b"/>
              <a:pathLst>
                <a:path w="64021" h="270933">
                  <a:moveTo>
                    <a:pt x="0" y="0"/>
                  </a:moveTo>
                  <a:lnTo>
                    <a:pt x="64021" y="0"/>
                  </a:lnTo>
                  <a:lnTo>
                    <a:pt x="6402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4021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2689038" y="5470699"/>
            <a:ext cx="495842" cy="1518933"/>
            <a:chOff x="0" y="0"/>
            <a:chExt cx="130592" cy="4000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92" cy="400048"/>
            </a:xfrm>
            <a:custGeom>
              <a:avLst/>
              <a:gdLst/>
              <a:ahLst/>
              <a:cxnLst/>
              <a:rect l="l" t="t" r="r" b="b"/>
              <a:pathLst>
                <a:path w="130592" h="400048">
                  <a:moveTo>
                    <a:pt x="0" y="0"/>
                  </a:moveTo>
                  <a:lnTo>
                    <a:pt x="130592" y="0"/>
                  </a:lnTo>
                  <a:lnTo>
                    <a:pt x="130592" y="400048"/>
                  </a:lnTo>
                  <a:lnTo>
                    <a:pt x="0" y="400048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592" cy="438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22460" y="6478087"/>
            <a:ext cx="1485355" cy="1223069"/>
            <a:chOff x="0" y="0"/>
            <a:chExt cx="391205" cy="322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91205" cy="322125"/>
            </a:xfrm>
            <a:custGeom>
              <a:avLst/>
              <a:gdLst/>
              <a:ahLst/>
              <a:cxnLst/>
              <a:rect l="l" t="t" r="r" b="b"/>
              <a:pathLst>
                <a:path w="391205" h="322125">
                  <a:moveTo>
                    <a:pt x="0" y="0"/>
                  </a:moveTo>
                  <a:lnTo>
                    <a:pt x="391205" y="0"/>
                  </a:lnTo>
                  <a:lnTo>
                    <a:pt x="391205" y="322125"/>
                  </a:lnTo>
                  <a:lnTo>
                    <a:pt x="0" y="322125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91205" cy="36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15190" y="4629150"/>
            <a:ext cx="1542335" cy="1028700"/>
            <a:chOff x="0" y="0"/>
            <a:chExt cx="406212" cy="2709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6212" cy="270933"/>
            </a:xfrm>
            <a:custGeom>
              <a:avLst/>
              <a:gdLst/>
              <a:ahLst/>
              <a:cxnLst/>
              <a:rect l="l" t="t" r="r" b="b"/>
              <a:pathLst>
                <a:path w="406212" h="270933">
                  <a:moveTo>
                    <a:pt x="0" y="0"/>
                  </a:moveTo>
                  <a:lnTo>
                    <a:pt x="406212" y="0"/>
                  </a:lnTo>
                  <a:lnTo>
                    <a:pt x="40621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9F6F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6212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2101816" y="1409058"/>
            <a:ext cx="3148041" cy="3567185"/>
          </a:xfrm>
          <a:custGeom>
            <a:avLst/>
            <a:gdLst/>
            <a:ahLst/>
            <a:cxnLst/>
            <a:rect l="l" t="t" r="r" b="b"/>
            <a:pathLst>
              <a:path w="3148041" h="3567185">
                <a:moveTo>
                  <a:pt x="3148041" y="0"/>
                </a:moveTo>
                <a:lnTo>
                  <a:pt x="0" y="0"/>
                </a:lnTo>
                <a:lnTo>
                  <a:pt x="0" y="3567185"/>
                </a:lnTo>
                <a:lnTo>
                  <a:pt x="3148041" y="3567185"/>
                </a:lnTo>
                <a:lnTo>
                  <a:pt x="31480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785471" y="3192650"/>
            <a:ext cx="6698429" cy="6698429"/>
          </a:xfrm>
          <a:custGeom>
            <a:avLst/>
            <a:gdLst/>
            <a:ahLst/>
            <a:cxnLst/>
            <a:rect l="l" t="t" r="r" b="b"/>
            <a:pathLst>
              <a:path w="6698429" h="6698429">
                <a:moveTo>
                  <a:pt x="0" y="0"/>
                </a:moveTo>
                <a:lnTo>
                  <a:pt x="6698429" y="0"/>
                </a:lnTo>
                <a:lnTo>
                  <a:pt x="6698429" y="6698430"/>
                </a:lnTo>
                <a:lnTo>
                  <a:pt x="0" y="6698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304</Words>
  <Application>Microsoft Office PowerPoint</Application>
  <PresentationFormat>Произвольный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Shantell Sans Bold</vt:lpstr>
      <vt:lpstr>Shantell Sans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вересня</dc:title>
  <dc:creator>Алексей Оникиенко</dc:creator>
  <cp:lastModifiedBy>Вікторія</cp:lastModifiedBy>
  <cp:revision>15</cp:revision>
  <dcterms:created xsi:type="dcterms:W3CDTF">2006-08-16T00:00:00Z</dcterms:created>
  <dcterms:modified xsi:type="dcterms:W3CDTF">2024-10-18T10:45:50Z</dcterms:modified>
  <dc:identifier>DAGQPmGP-Yk</dc:identifier>
</cp:coreProperties>
</file>