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20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77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34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5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488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64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42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56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1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4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6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2882-C4E1-4F93-8C20-201A5879DE60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89AC-8299-453F-BF74-CC571090F0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60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349624"/>
            <a:ext cx="11733578" cy="6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247" y="365125"/>
            <a:ext cx="2608730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91562"/>
            <a:ext cx="8942294" cy="6706721"/>
          </a:xfrm>
        </p:spPr>
      </p:pic>
    </p:spTree>
    <p:extLst>
      <p:ext uri="{BB962C8B-B14F-4D97-AF65-F5344CB8AC3E}">
        <p14:creationId xmlns:p14="http://schemas.microsoft.com/office/powerpoint/2010/main" val="21083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070" y="365125"/>
            <a:ext cx="3025589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72650"/>
            <a:ext cx="8873378" cy="6655034"/>
          </a:xfrm>
        </p:spPr>
      </p:pic>
    </p:spTree>
    <p:extLst>
      <p:ext uri="{BB962C8B-B14F-4D97-AF65-F5344CB8AC3E}">
        <p14:creationId xmlns:p14="http://schemas.microsoft.com/office/powerpoint/2010/main" val="107470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491318" y="1411942"/>
            <a:ext cx="3671047" cy="14791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97328"/>
            <a:ext cx="11228294" cy="6544492"/>
          </a:xfrm>
        </p:spPr>
      </p:pic>
    </p:spTree>
    <p:extLst>
      <p:ext uri="{BB962C8B-B14F-4D97-AF65-F5344CB8AC3E}">
        <p14:creationId xmlns:p14="http://schemas.microsoft.com/office/powerpoint/2010/main" val="283025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752" y="365125"/>
            <a:ext cx="5916707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95" y="51220"/>
            <a:ext cx="8888506" cy="6666380"/>
          </a:xfrm>
        </p:spPr>
      </p:pic>
    </p:spTree>
    <p:extLst>
      <p:ext uri="{BB962C8B-B14F-4D97-AF65-F5344CB8AC3E}">
        <p14:creationId xmlns:p14="http://schemas.microsoft.com/office/powerpoint/2010/main" val="295324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447" y="365125"/>
            <a:ext cx="4679578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72651"/>
            <a:ext cx="8940613" cy="6705460"/>
          </a:xfrm>
        </p:spPr>
      </p:pic>
    </p:spTree>
    <p:extLst>
      <p:ext uri="{BB962C8B-B14F-4D97-AF65-F5344CB8AC3E}">
        <p14:creationId xmlns:p14="http://schemas.microsoft.com/office/powerpoint/2010/main" val="218272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/>
              <a:t>8 - 9 травня, в День пам’яті та примирення та День перемоги над нацизмом у Другій світовій війні, Україна вшановуватиме пам’ять кожного, хто боровся з нацизмом, та всіх жертв Другої світової війни.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30" y="1590066"/>
            <a:ext cx="8807824" cy="49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 smtClean="0"/>
              <a:t>Українці на боці антигітлерівської коаліції зробили значний внесок у перемогу над нацизмом та союзниками гітлерівської Німеччини. Ціна цього внеску – надзвичайні втрати впродовж 1939–1945 років серед українців та інших народів, які жили на території України. </a:t>
            </a:r>
            <a:endParaRPr lang="uk-UA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1" y="1865967"/>
            <a:ext cx="7133031" cy="459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6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Тоді загинуло понад вісім мільйонів осіб. Тому ми добре знаємо ціну війни. Надзвичайно важливо згадувати та вшановувати подвиг тих, хто боровся з нацизмом і переміг його.</a:t>
            </a:r>
            <a:endParaRPr lang="uk-UA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640" y="1690688"/>
            <a:ext cx="7977465" cy="50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 </a:t>
            </a:r>
            <a:r>
              <a:rPr lang="ru-RU" b="1" dirty="0" err="1"/>
              <a:t>вересня</a:t>
            </a:r>
            <a:r>
              <a:rPr lang="ru-RU" b="1" dirty="0"/>
              <a:t> 1939 року </a:t>
            </a:r>
            <a:r>
              <a:rPr lang="ru-RU" b="1" dirty="0" err="1"/>
              <a:t>із</a:t>
            </a:r>
            <a:r>
              <a:rPr lang="ru-RU" b="1" dirty="0"/>
              <a:t> нападу </a:t>
            </a:r>
            <a:r>
              <a:rPr lang="ru-RU" b="1" dirty="0" err="1"/>
              <a:t>Німеччини</a:t>
            </a:r>
            <a:r>
              <a:rPr lang="ru-RU" b="1" dirty="0"/>
              <a:t> на Польщу </a:t>
            </a:r>
            <a:r>
              <a:rPr lang="ru-RU" b="1" dirty="0" err="1"/>
              <a:t>розпочалася</a:t>
            </a:r>
            <a:r>
              <a:rPr lang="ru-RU" b="1" dirty="0"/>
              <a:t> Друга </a:t>
            </a:r>
            <a:r>
              <a:rPr lang="ru-RU" b="1" dirty="0" err="1"/>
              <a:t>світова</a:t>
            </a:r>
            <a:r>
              <a:rPr lang="ru-RU" b="1" dirty="0"/>
              <a:t> </a:t>
            </a:r>
            <a:r>
              <a:rPr lang="ru-RU" b="1" dirty="0" err="1"/>
              <a:t>війна</a:t>
            </a:r>
            <a:r>
              <a:rPr lang="ru-RU" b="1" dirty="0"/>
              <a:t>. 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2042"/>
            <a:ext cx="7498976" cy="422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8538882" y="2501154"/>
            <a:ext cx="32272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</a:t>
            </a:r>
            <a:r>
              <a:rPr lang="ru-RU" sz="3200" dirty="0" err="1" smtClean="0"/>
              <a:t>території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війна</a:t>
            </a:r>
            <a:r>
              <a:rPr lang="ru-RU" sz="3200" dirty="0" smtClean="0"/>
              <a:t> </a:t>
            </a:r>
            <a:r>
              <a:rPr lang="ru-RU" sz="3200" dirty="0" err="1" smtClean="0"/>
              <a:t>вирувала</a:t>
            </a:r>
            <a:r>
              <a:rPr lang="ru-RU" sz="3200" dirty="0" smtClean="0"/>
              <a:t> аж до </a:t>
            </a:r>
            <a:r>
              <a:rPr lang="ru-RU" sz="3200" dirty="0" err="1" smtClean="0"/>
              <a:t>кінця</a:t>
            </a:r>
            <a:r>
              <a:rPr lang="ru-RU" sz="3200" dirty="0" smtClean="0"/>
              <a:t> </a:t>
            </a:r>
            <a:r>
              <a:rPr lang="ru-RU" sz="3200" dirty="0" err="1" smtClean="0"/>
              <a:t>жовтня</a:t>
            </a:r>
            <a:r>
              <a:rPr lang="ru-RU" sz="3200" dirty="0" smtClean="0"/>
              <a:t> 1944 року.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8043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У </a:t>
            </a:r>
            <a:r>
              <a:rPr lang="ru-RU" sz="3600" b="1" dirty="0" err="1" smtClean="0"/>
              <a:t>Другій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світовій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війні</a:t>
            </a:r>
            <a:r>
              <a:rPr lang="ru-RU" sz="3600" b="1" dirty="0" smtClean="0"/>
              <a:t> взяла участь 61 держава </a:t>
            </a:r>
            <a:r>
              <a:rPr lang="ru-RU" sz="3600" b="1" dirty="0" err="1" smtClean="0"/>
              <a:t>світу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це</a:t>
            </a:r>
            <a:r>
              <a:rPr lang="ru-RU" sz="3600" b="1" dirty="0" smtClean="0"/>
              <a:t> − 80 % </a:t>
            </a:r>
            <a:r>
              <a:rPr lang="ru-RU" sz="3600" b="1" dirty="0" err="1" smtClean="0"/>
              <a:t>людства</a:t>
            </a:r>
            <a:r>
              <a:rPr lang="ru-RU" sz="3600" b="1" dirty="0" smtClean="0"/>
              <a:t>. До </a:t>
            </a:r>
            <a:r>
              <a:rPr lang="ru-RU" sz="3600" b="1" dirty="0" err="1" smtClean="0"/>
              <a:t>армій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країн-учасниць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війни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було</a:t>
            </a:r>
            <a:r>
              <a:rPr lang="ru-RU" sz="3600" b="1" dirty="0" smtClean="0"/>
              <a:t> залучено </a:t>
            </a:r>
            <a:r>
              <a:rPr lang="ru-RU" sz="3600" b="1" dirty="0" err="1" smtClean="0"/>
              <a:t>понад</a:t>
            </a:r>
            <a:r>
              <a:rPr lang="ru-RU" sz="3600" b="1" dirty="0" smtClean="0"/>
              <a:t> 110 </a:t>
            </a:r>
            <a:r>
              <a:rPr lang="ru-RU" sz="3600" b="1" dirty="0" err="1" smtClean="0"/>
              <a:t>мільйонів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солдатів</a:t>
            </a:r>
            <a:r>
              <a:rPr lang="ru-RU" sz="3600" b="1" dirty="0" smtClean="0"/>
              <a:t>.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Загальні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та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50 до 75 </a:t>
            </a:r>
            <a:r>
              <a:rPr lang="ru-RU" dirty="0" err="1"/>
              <a:t>мільйонів</a:t>
            </a:r>
            <a:r>
              <a:rPr lang="ru-RU" dirty="0"/>
              <a:t> людей. З них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8 до 10 </a:t>
            </a:r>
            <a:r>
              <a:rPr lang="ru-RU" dirty="0" err="1"/>
              <a:t>мільйонів</a:t>
            </a:r>
            <a:r>
              <a:rPr lang="ru-RU" dirty="0"/>
              <a:t> – </a:t>
            </a:r>
            <a:r>
              <a:rPr lang="ru-RU" dirty="0" err="1"/>
              <a:t>українців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чверть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тогочасного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3076"/>
            <a:ext cx="4823012" cy="2979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53" y="1981810"/>
            <a:ext cx="4589584" cy="29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Найважливішим </a:t>
            </a:r>
            <a:r>
              <a:rPr lang="ru-RU" sz="2800" b="1" dirty="0" err="1" smtClean="0"/>
              <a:t>підсумком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війни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бути не культ перемоги, а </a:t>
            </a:r>
            <a:r>
              <a:rPr lang="ru-RU" sz="2800" b="1" dirty="0" err="1" smtClean="0"/>
              <a:t>вміння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цінувати</a:t>
            </a:r>
            <a:r>
              <a:rPr lang="ru-RU" sz="2800" b="1" dirty="0" smtClean="0"/>
              <a:t> мир, категорично і </a:t>
            </a:r>
            <a:r>
              <a:rPr lang="ru-RU" sz="2800" b="1" dirty="0" err="1" smtClean="0"/>
              <a:t>безкомпромісно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захищати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всіма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розумними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засобами</a:t>
            </a:r>
            <a:r>
              <a:rPr lang="ru-RU" sz="2800" b="1" dirty="0" smtClean="0"/>
              <a:t>. </a:t>
            </a:r>
            <a:endParaRPr lang="uk-UA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578" y="1591468"/>
            <a:ext cx="7369057" cy="5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8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222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8 - 9 травня, в День пам’яті та примирення та День перемоги над нацизмом у Другій світовій війні, Україна вшановуватиме пам’ять кожного, хто боровся з нацизмом, та всіх жертв Другої світової війни. </vt:lpstr>
      <vt:lpstr>Українці на боці антигітлерівської коаліції зробили значний внесок у перемогу над нацизмом та союзниками гітлерівської Німеччини. Ціна цього внеску – надзвичайні втрати впродовж 1939–1945 років серед українців та інших народів, які жили на території України. </vt:lpstr>
      <vt:lpstr>Тоді загинуло понад вісім мільйонів осіб. Тому ми добре знаємо ціну війни. Надзвичайно важливо згадувати та вшановувати подвиг тих, хто боровся з нацизмом і переміг його.</vt:lpstr>
      <vt:lpstr>1 вересня 1939 року із нападу Німеччини на Польщу розпочалася Друга світова війна. </vt:lpstr>
      <vt:lpstr> У Другій світовій війні взяла участь 61 держава світу, а це − 80 % людства. До армій країн-учасниць війни було залучено понад 110 мільйонів солдатів.</vt:lpstr>
      <vt:lpstr>Найважливішим підсумком війни має бути не культ перемоги, а вміння цінувати мир, категорично і безкомпромісно захищати його всіма розумними засобами. 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2024-05-06T07:22:18Z</dcterms:created>
  <dcterms:modified xsi:type="dcterms:W3CDTF">2024-05-13T06:26:33Z</dcterms:modified>
</cp:coreProperties>
</file>